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4" r:id="rId21"/>
    <p:sldId id="265" r:id="rId22"/>
    <p:sldId id="266" r:id="rId23"/>
    <p:sldId id="263" r:id="rId24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73797-2E35-48F1-BAE8-738CC2467150}" v="6" dt="2023-06-14T08:55:11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ncinas Martínez" userId="a0d295da-ac1c-44ad-88e5-da3c5f3e5ff9" providerId="ADAL" clId="{50873797-2E35-48F1-BAE8-738CC2467150}"/>
    <pc:docChg chg="undo custSel addSld delSld modSld">
      <pc:chgData name="Carlos Encinas Martínez" userId="a0d295da-ac1c-44ad-88e5-da3c5f3e5ff9" providerId="ADAL" clId="{50873797-2E35-48F1-BAE8-738CC2467150}" dt="2023-06-14T08:58:36.690" v="562" actId="108"/>
      <pc:docMkLst>
        <pc:docMk/>
      </pc:docMkLst>
      <pc:sldChg chg="modSp mod">
        <pc:chgData name="Carlos Encinas Martínez" userId="a0d295da-ac1c-44ad-88e5-da3c5f3e5ff9" providerId="ADAL" clId="{50873797-2E35-48F1-BAE8-738CC2467150}" dt="2023-06-14T08:58:36.690" v="562" actId="108"/>
        <pc:sldMkLst>
          <pc:docMk/>
          <pc:sldMk cId="0" sldId="263"/>
        </pc:sldMkLst>
        <pc:spChg chg="mod">
          <ac:chgData name="Carlos Encinas Martínez" userId="a0d295da-ac1c-44ad-88e5-da3c5f3e5ff9" providerId="ADAL" clId="{50873797-2E35-48F1-BAE8-738CC2467150}" dt="2023-06-14T08:58:30.220" v="561" actId="108"/>
          <ac:spMkLst>
            <pc:docMk/>
            <pc:sldMk cId="0" sldId="263"/>
            <ac:spMk id="766" creationId="{00000000-0000-0000-0000-000000000000}"/>
          </ac:spMkLst>
        </pc:spChg>
        <pc:spChg chg="mod">
          <ac:chgData name="Carlos Encinas Martínez" userId="a0d295da-ac1c-44ad-88e5-da3c5f3e5ff9" providerId="ADAL" clId="{50873797-2E35-48F1-BAE8-738CC2467150}" dt="2023-06-14T08:58:36.690" v="562" actId="108"/>
          <ac:spMkLst>
            <pc:docMk/>
            <pc:sldMk cId="0" sldId="263"/>
            <ac:spMk id="767" creationId="{00000000-0000-0000-0000-000000000000}"/>
          </ac:spMkLst>
        </pc:spChg>
        <pc:spChg chg="mod">
          <ac:chgData name="Carlos Encinas Martínez" userId="a0d295da-ac1c-44ad-88e5-da3c5f3e5ff9" providerId="ADAL" clId="{50873797-2E35-48F1-BAE8-738CC2467150}" dt="2023-06-14T08:58:16.074" v="560" actId="20577"/>
          <ac:spMkLst>
            <pc:docMk/>
            <pc:sldMk cId="0" sldId="263"/>
            <ac:spMk id="768" creationId="{00000000-0000-0000-0000-000000000000}"/>
          </ac:spMkLst>
        </pc:spChg>
      </pc:sldChg>
      <pc:sldChg chg="addSp delSp modSp new mod">
        <pc:chgData name="Carlos Encinas Martínez" userId="a0d295da-ac1c-44ad-88e5-da3c5f3e5ff9" providerId="ADAL" clId="{50873797-2E35-48F1-BAE8-738CC2467150}" dt="2023-06-14T08:39:17.022" v="449" actId="1076"/>
        <pc:sldMkLst>
          <pc:docMk/>
          <pc:sldMk cId="117414089" sldId="264"/>
        </pc:sldMkLst>
        <pc:spChg chg="del">
          <ac:chgData name="Carlos Encinas Martínez" userId="a0d295da-ac1c-44ad-88e5-da3c5f3e5ff9" providerId="ADAL" clId="{50873797-2E35-48F1-BAE8-738CC2467150}" dt="2023-06-14T08:09:56.227" v="2" actId="478"/>
          <ac:spMkLst>
            <pc:docMk/>
            <pc:sldMk cId="117414089" sldId="264"/>
            <ac:spMk id="2" creationId="{97CF080E-3D52-FDAE-3D08-35AE86A1A3C0}"/>
          </ac:spMkLst>
        </pc:spChg>
        <pc:spChg chg="del">
          <ac:chgData name="Carlos Encinas Martínez" userId="a0d295da-ac1c-44ad-88e5-da3c5f3e5ff9" providerId="ADAL" clId="{50873797-2E35-48F1-BAE8-738CC2467150}" dt="2023-06-14T08:10:04.256" v="3" actId="478"/>
          <ac:spMkLst>
            <pc:docMk/>
            <pc:sldMk cId="117414089" sldId="264"/>
            <ac:spMk id="3" creationId="{5CC50129-3092-018A-AD4E-030BF003A526}"/>
          </ac:spMkLst>
        </pc:spChg>
        <pc:spChg chg="add mod">
          <ac:chgData name="Carlos Encinas Martínez" userId="a0d295da-ac1c-44ad-88e5-da3c5f3e5ff9" providerId="ADAL" clId="{50873797-2E35-48F1-BAE8-738CC2467150}" dt="2023-06-14T08:10:29.090" v="21" actId="1076"/>
          <ac:spMkLst>
            <pc:docMk/>
            <pc:sldMk cId="117414089" sldId="264"/>
            <ac:spMk id="4" creationId="{9A37757C-F0E0-4B71-9B6E-115068FD1785}"/>
          </ac:spMkLst>
        </pc:spChg>
        <pc:spChg chg="add mod">
          <ac:chgData name="Carlos Encinas Martínez" userId="a0d295da-ac1c-44ad-88e5-da3c5f3e5ff9" providerId="ADAL" clId="{50873797-2E35-48F1-BAE8-738CC2467150}" dt="2023-06-14T08:33:46.129" v="398" actId="20577"/>
          <ac:spMkLst>
            <pc:docMk/>
            <pc:sldMk cId="117414089" sldId="264"/>
            <ac:spMk id="5" creationId="{F50EB980-F2CF-A371-3309-B9BF1CEE5383}"/>
          </ac:spMkLst>
        </pc:spChg>
        <pc:picChg chg="add mod">
          <ac:chgData name="Carlos Encinas Martínez" userId="a0d295da-ac1c-44ad-88e5-da3c5f3e5ff9" providerId="ADAL" clId="{50873797-2E35-48F1-BAE8-738CC2467150}" dt="2023-06-14T08:39:17.022" v="449" actId="1076"/>
          <ac:picMkLst>
            <pc:docMk/>
            <pc:sldMk cId="117414089" sldId="264"/>
            <ac:picMk id="7" creationId="{7EE6C3B7-014D-6708-DECE-18AA507BBB19}"/>
          </ac:picMkLst>
        </pc:picChg>
      </pc:sldChg>
      <pc:sldChg chg="addSp modSp add mod">
        <pc:chgData name="Carlos Encinas Martínez" userId="a0d295da-ac1c-44ad-88e5-da3c5f3e5ff9" providerId="ADAL" clId="{50873797-2E35-48F1-BAE8-738CC2467150}" dt="2023-06-14T08:41:07.222" v="453" actId="14100"/>
        <pc:sldMkLst>
          <pc:docMk/>
          <pc:sldMk cId="1575216247" sldId="265"/>
        </pc:sldMkLst>
        <pc:spChg chg="mod">
          <ac:chgData name="Carlos Encinas Martínez" userId="a0d295da-ac1c-44ad-88e5-da3c5f3e5ff9" providerId="ADAL" clId="{50873797-2E35-48F1-BAE8-738CC2467150}" dt="2023-06-14T08:41:07.222" v="453" actId="14100"/>
          <ac:spMkLst>
            <pc:docMk/>
            <pc:sldMk cId="1575216247" sldId="265"/>
            <ac:spMk id="5" creationId="{F50EB980-F2CF-A371-3309-B9BF1CEE5383}"/>
          </ac:spMkLst>
        </pc:spChg>
        <pc:picChg chg="add mod">
          <ac:chgData name="Carlos Encinas Martínez" userId="a0d295da-ac1c-44ad-88e5-da3c5f3e5ff9" providerId="ADAL" clId="{50873797-2E35-48F1-BAE8-738CC2467150}" dt="2023-06-14T08:40:59.427" v="452" actId="1076"/>
          <ac:picMkLst>
            <pc:docMk/>
            <pc:sldMk cId="1575216247" sldId="265"/>
            <ac:picMk id="3" creationId="{8DE89856-6FEE-DA16-5F40-65F0A0286F79}"/>
          </ac:picMkLst>
        </pc:picChg>
      </pc:sldChg>
      <pc:sldChg chg="new del">
        <pc:chgData name="Carlos Encinas Martínez" userId="a0d295da-ac1c-44ad-88e5-da3c5f3e5ff9" providerId="ADAL" clId="{50873797-2E35-48F1-BAE8-738CC2467150}" dt="2023-06-14T08:28:15.081" v="340" actId="680"/>
        <pc:sldMkLst>
          <pc:docMk/>
          <pc:sldMk cId="1874969781" sldId="265"/>
        </pc:sldMkLst>
      </pc:sldChg>
      <pc:sldChg chg="addSp delSp modSp add mod">
        <pc:chgData name="Carlos Encinas Martínez" userId="a0d295da-ac1c-44ad-88e5-da3c5f3e5ff9" providerId="ADAL" clId="{50873797-2E35-48F1-BAE8-738CC2467150}" dt="2023-06-14T08:55:14.986" v="544" actId="1076"/>
        <pc:sldMkLst>
          <pc:docMk/>
          <pc:sldMk cId="672352538" sldId="266"/>
        </pc:sldMkLst>
        <pc:spChg chg="mod">
          <ac:chgData name="Carlos Encinas Martínez" userId="a0d295da-ac1c-44ad-88e5-da3c5f3e5ff9" providerId="ADAL" clId="{50873797-2E35-48F1-BAE8-738CC2467150}" dt="2023-06-14T08:55:14.986" v="544" actId="1076"/>
          <ac:spMkLst>
            <pc:docMk/>
            <pc:sldMk cId="672352538" sldId="266"/>
            <ac:spMk id="5" creationId="{F50EB980-F2CF-A371-3309-B9BF1CEE5383}"/>
          </ac:spMkLst>
        </pc:spChg>
        <pc:picChg chg="del">
          <ac:chgData name="Carlos Encinas Martínez" userId="a0d295da-ac1c-44ad-88e5-da3c5f3e5ff9" providerId="ADAL" clId="{50873797-2E35-48F1-BAE8-738CC2467150}" dt="2023-06-14T08:54:00.564" v="504" actId="478"/>
          <ac:picMkLst>
            <pc:docMk/>
            <pc:sldMk cId="672352538" sldId="266"/>
            <ac:picMk id="3" creationId="{8DE89856-6FEE-DA16-5F40-65F0A0286F79}"/>
          </ac:picMkLst>
        </pc:picChg>
        <pc:picChg chg="add mod">
          <ac:chgData name="Carlos Encinas Martínez" userId="a0d295da-ac1c-44ad-88e5-da3c5f3e5ff9" providerId="ADAL" clId="{50873797-2E35-48F1-BAE8-738CC2467150}" dt="2023-06-14T08:55:11.247" v="543" actId="1076"/>
          <ac:picMkLst>
            <pc:docMk/>
            <pc:sldMk cId="672352538" sldId="266"/>
            <ac:picMk id="1026" creationId="{C1F305D5-1EEE-E0E1-E536-23887DA723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0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6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7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4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669240" y="1455840"/>
            <a:ext cx="9143640" cy="545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1809360" y="3504600"/>
            <a:ext cx="371844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3714840" y="34002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180936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3714840" y="3504600"/>
            <a:ext cx="18144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306648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/>
          </p:nvPr>
        </p:nvSpPr>
        <p:spPr>
          <a:xfrm>
            <a:off x="4323960" y="34002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/>
          </p:nvPr>
        </p:nvSpPr>
        <p:spPr>
          <a:xfrm>
            <a:off x="18093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6"/>
          <p:cNvSpPr>
            <a:spLocks noGrp="1"/>
          </p:cNvSpPr>
          <p:nvPr>
            <p:ph/>
          </p:nvPr>
        </p:nvSpPr>
        <p:spPr>
          <a:xfrm>
            <a:off x="306648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7"/>
          <p:cNvSpPr>
            <a:spLocks noGrp="1"/>
          </p:cNvSpPr>
          <p:nvPr>
            <p:ph/>
          </p:nvPr>
        </p:nvSpPr>
        <p:spPr>
          <a:xfrm>
            <a:off x="4323960" y="3504600"/>
            <a:ext cx="1197000" cy="9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subTitle"/>
          </p:nvPr>
        </p:nvSpPr>
        <p:spPr>
          <a:xfrm>
            <a:off x="1809360" y="3044160"/>
            <a:ext cx="371844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18" Type="http://schemas.openxmlformats.org/officeDocument/2006/relationships/hyperlink" Target="https://een.ec.europa.eu/" TargetMode="Externa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body"/>
          </p:nvPr>
        </p:nvSpPr>
        <p:spPr>
          <a:xfrm>
            <a:off x="-720" y="1787400"/>
            <a:ext cx="12200040" cy="508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R" sz="1800" b="0" strike="noStrike" spc="-1">
              <a:solidFill>
                <a:srgbClr val="00587C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 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in the middle 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background image</a:t>
            </a:r>
            <a:endParaRPr lang="en-GR" sz="1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669240" y="319860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5400" b="1" strike="noStrike" spc="-1">
                <a:solidFill>
                  <a:srgbClr val="F2F2F2"/>
                </a:solidFill>
                <a:latin typeface="Blogger Sans"/>
                <a:ea typeface="Blogger Sans"/>
              </a:rPr>
              <a:t>Click to add title</a:t>
            </a:r>
            <a:endParaRPr lang="en-GR" sz="5400" b="0" strike="noStrike" spc="-1">
              <a:solidFill>
                <a:srgbClr val="00587C"/>
              </a:solidFill>
              <a:latin typeface="Arial"/>
            </a:endParaRPr>
          </a:p>
        </p:txBody>
      </p:sp>
      <p:pic>
        <p:nvPicPr>
          <p:cNvPr id="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89240" cy="2337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483080" y="403560"/>
            <a:ext cx="4571640" cy="131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R" sz="1800" b="0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insert your logo</a:t>
            </a:r>
            <a:endParaRPr lang="en-GR" sz="1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4" name="Straight Connector 11"/>
          <p:cNvSpPr/>
          <p:nvPr/>
        </p:nvSpPr>
        <p:spPr>
          <a:xfrm>
            <a:off x="6083280" y="5486760"/>
            <a:ext cx="360" cy="63576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1809360" y="54874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rgbClr val="F2F2F2"/>
                </a:solidFill>
                <a:latin typeface="Blogger Sans"/>
                <a:ea typeface="Blogger Sans"/>
              </a:rPr>
              <a:t>Name Surname</a:t>
            </a:r>
            <a:endParaRPr lang="en-GR" sz="24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69960" y="5389560"/>
            <a:ext cx="899640" cy="89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FFFFFF"/>
                </a:solidFill>
                <a:latin typeface="Blogger Sans"/>
                <a:ea typeface="Blogger Sans"/>
              </a:rPr>
              <a:t>A</a:t>
            </a:r>
            <a:r>
              <a:rPr lang="en-GR" sz="1200" b="0" strike="noStrike" spc="-1">
                <a:solidFill>
                  <a:srgbClr val="FFFFFF"/>
                </a:solidFill>
                <a:latin typeface="Blogger Sans"/>
                <a:ea typeface="Blogger Sans"/>
              </a:rPr>
              <a:t>dd photo</a:t>
            </a:r>
            <a:endParaRPr lang="en-GR" sz="12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634440" y="5389560"/>
            <a:ext cx="899640" cy="89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FFFFFF"/>
                </a:solidFill>
                <a:latin typeface="Blogger Sans"/>
                <a:ea typeface="Blogger Sans"/>
              </a:rPr>
              <a:t>A</a:t>
            </a:r>
            <a:r>
              <a:rPr lang="en-GR" sz="1200" b="0" strike="noStrike" spc="-1">
                <a:solidFill>
                  <a:srgbClr val="FFFFFF"/>
                </a:solidFill>
                <a:latin typeface="Blogger Sans"/>
                <a:ea typeface="Blogger Sans"/>
              </a:rPr>
              <a:t>dd photo</a:t>
            </a:r>
            <a:endParaRPr lang="en-GR" sz="12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1809360" y="58672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2F2F2"/>
                </a:solidFill>
                <a:latin typeface="Blogger Sans"/>
                <a:ea typeface="Blogger Sans"/>
              </a:rPr>
              <a:t>Position</a:t>
            </a:r>
            <a:endParaRPr lang="en-GR" sz="20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7803360" y="54874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rgbClr val="F2F2F2"/>
                </a:solidFill>
                <a:latin typeface="Blogger Sans"/>
                <a:ea typeface="Blogger Sans"/>
              </a:rPr>
              <a:t>Name Surname</a:t>
            </a:r>
            <a:endParaRPr lang="en-GR" sz="24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7803360" y="58672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2F2F2"/>
                </a:solidFill>
                <a:latin typeface="Blogger Sans"/>
                <a:ea typeface="Blogger Sans"/>
              </a:rPr>
              <a:t>Position</a:t>
            </a:r>
            <a:endParaRPr lang="en-GR" sz="2000" b="0" strike="noStrike" spc="-1">
              <a:solidFill>
                <a:srgbClr val="00587C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roup 55"/>
          <p:cNvGrpSpPr/>
          <p:nvPr/>
        </p:nvGrpSpPr>
        <p:grpSpPr>
          <a:xfrm>
            <a:off x="7041600" y="5443920"/>
            <a:ext cx="5150160" cy="1413720"/>
            <a:chOff x="7041600" y="5443920"/>
            <a:chExt cx="5150160" cy="1413720"/>
          </a:xfrm>
        </p:grpSpPr>
        <p:sp>
          <p:nvSpPr>
            <p:cNvPr id="464" name="Freeform 52"/>
            <p:cNvSpPr/>
            <p:nvPr/>
          </p:nvSpPr>
          <p:spPr>
            <a:xfrm>
              <a:off x="7041600" y="5443920"/>
              <a:ext cx="5149800" cy="1413720"/>
            </a:xfrm>
            <a:custGeom>
              <a:avLst/>
              <a:gdLst/>
              <a:ahLst/>
              <a:cxnLst/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5" name="Freeform 54"/>
            <p:cNvSpPr/>
            <p:nvPr/>
          </p:nvSpPr>
          <p:spPr>
            <a:xfrm>
              <a:off x="7329960" y="5532120"/>
              <a:ext cx="4861800" cy="1325520"/>
            </a:xfrm>
            <a:custGeom>
              <a:avLst/>
              <a:gdLst/>
              <a:ahLst/>
              <a:cxnLst/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66" name="Graphic 10"/>
          <p:cNvGrpSpPr/>
          <p:nvPr/>
        </p:nvGrpSpPr>
        <p:grpSpPr>
          <a:xfrm>
            <a:off x="9874800" y="5910120"/>
            <a:ext cx="2103120" cy="739440"/>
            <a:chOff x="9874800" y="5910120"/>
            <a:chExt cx="2103120" cy="739440"/>
          </a:xfrm>
        </p:grpSpPr>
        <p:grpSp>
          <p:nvGrpSpPr>
            <p:cNvPr id="467" name="Graphic 10"/>
            <p:cNvGrpSpPr/>
            <p:nvPr/>
          </p:nvGrpSpPr>
          <p:grpSpPr>
            <a:xfrm>
              <a:off x="9874800" y="5910120"/>
              <a:ext cx="858600" cy="739440"/>
              <a:chOff x="9874800" y="5910120"/>
              <a:chExt cx="858600" cy="739440"/>
            </a:xfrm>
          </p:grpSpPr>
          <p:grpSp>
            <p:nvGrpSpPr>
              <p:cNvPr id="468" name="Graphic 10"/>
              <p:cNvGrpSpPr/>
              <p:nvPr/>
            </p:nvGrpSpPr>
            <p:grpSpPr>
              <a:xfrm>
                <a:off x="10086120" y="6059880"/>
                <a:ext cx="647280" cy="426240"/>
                <a:chOff x="10086120" y="6059880"/>
                <a:chExt cx="647280" cy="426240"/>
              </a:xfrm>
            </p:grpSpPr>
            <p:sp>
              <p:nvSpPr>
                <p:cNvPr id="469" name="Freeform 11"/>
                <p:cNvSpPr/>
                <p:nvPr/>
              </p:nvSpPr>
              <p:spPr>
                <a:xfrm>
                  <a:off x="10086120" y="609048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0" name="Freeform 12"/>
                <p:cNvSpPr/>
                <p:nvPr/>
              </p:nvSpPr>
              <p:spPr>
                <a:xfrm>
                  <a:off x="10164960" y="609012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1" name="Freeform 13"/>
                <p:cNvSpPr/>
                <p:nvPr/>
              </p:nvSpPr>
              <p:spPr>
                <a:xfrm>
                  <a:off x="10238760" y="606816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2" name="Freeform 14"/>
                <p:cNvSpPr/>
                <p:nvPr/>
              </p:nvSpPr>
              <p:spPr>
                <a:xfrm>
                  <a:off x="10288080" y="609048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3" name="Freeform 15"/>
                <p:cNvSpPr/>
                <p:nvPr/>
              </p:nvSpPr>
              <p:spPr>
                <a:xfrm>
                  <a:off x="10366560" y="609048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4" name="Freeform 16"/>
                <p:cNvSpPr/>
                <p:nvPr/>
              </p:nvSpPr>
              <p:spPr>
                <a:xfrm>
                  <a:off x="10424520" y="609048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5" name="Freeform 17"/>
                <p:cNvSpPr/>
                <p:nvPr/>
              </p:nvSpPr>
              <p:spPr>
                <a:xfrm>
                  <a:off x="10506960" y="609048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6" name="Freeform 18"/>
                <p:cNvSpPr/>
                <p:nvPr/>
              </p:nvSpPr>
              <p:spPr>
                <a:xfrm>
                  <a:off x="10563840" y="6059880"/>
                  <a:ext cx="2196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7" name="Freeform 19"/>
                <p:cNvSpPr/>
                <p:nvPr/>
              </p:nvSpPr>
              <p:spPr>
                <a:xfrm>
                  <a:off x="10595160" y="6090480"/>
                  <a:ext cx="6084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8" name="Freeform 20"/>
                <p:cNvSpPr/>
                <p:nvPr/>
              </p:nvSpPr>
              <p:spPr>
                <a:xfrm>
                  <a:off x="10662840" y="609048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9" name="Freeform 21"/>
                <p:cNvSpPr/>
                <p:nvPr/>
              </p:nvSpPr>
              <p:spPr>
                <a:xfrm>
                  <a:off x="10086120" y="62427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0" name="Freeform 22"/>
                <p:cNvSpPr/>
                <p:nvPr/>
              </p:nvSpPr>
              <p:spPr>
                <a:xfrm>
                  <a:off x="10164600" y="6245280"/>
                  <a:ext cx="69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1" name="Freeform 23"/>
                <p:cNvSpPr/>
                <p:nvPr/>
              </p:nvSpPr>
              <p:spPr>
                <a:xfrm>
                  <a:off x="10247400" y="6243120"/>
                  <a:ext cx="554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2" name="Freeform 24"/>
                <p:cNvSpPr/>
                <p:nvPr/>
              </p:nvSpPr>
              <p:spPr>
                <a:xfrm>
                  <a:off x="10301760" y="624276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3" name="Freeform 25"/>
                <p:cNvSpPr/>
                <p:nvPr/>
              </p:nvSpPr>
              <p:spPr>
                <a:xfrm>
                  <a:off x="10391400" y="624312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4" name="Freeform 26"/>
                <p:cNvSpPr/>
                <p:nvPr/>
              </p:nvSpPr>
              <p:spPr>
                <a:xfrm>
                  <a:off x="10469880" y="62427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5" name="Freeform 27"/>
                <p:cNvSpPr/>
                <p:nvPr/>
              </p:nvSpPr>
              <p:spPr>
                <a:xfrm>
                  <a:off x="10089720" y="639540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6" name="Freeform 28"/>
                <p:cNvSpPr/>
                <p:nvPr/>
              </p:nvSpPr>
              <p:spPr>
                <a:xfrm>
                  <a:off x="10168560" y="639540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7" name="Freeform 29"/>
                <p:cNvSpPr/>
                <p:nvPr/>
              </p:nvSpPr>
              <p:spPr>
                <a:xfrm>
                  <a:off x="10238760" y="637344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8" name="Freeform 30"/>
                <p:cNvSpPr/>
                <p:nvPr/>
              </p:nvSpPr>
              <p:spPr>
                <a:xfrm>
                  <a:off x="10282320" y="6397920"/>
                  <a:ext cx="114840" cy="8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9" name="Freeform 31"/>
                <p:cNvSpPr/>
                <p:nvPr/>
              </p:nvSpPr>
              <p:spPr>
                <a:xfrm>
                  <a:off x="10398240" y="639540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0" name="Freeform 32"/>
                <p:cNvSpPr/>
                <p:nvPr/>
              </p:nvSpPr>
              <p:spPr>
                <a:xfrm>
                  <a:off x="10487520" y="639540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1" name="Freeform 33"/>
                <p:cNvSpPr/>
                <p:nvPr/>
              </p:nvSpPr>
              <p:spPr>
                <a:xfrm>
                  <a:off x="10545480" y="6356520"/>
                  <a:ext cx="76680" cy="12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492" name="Freeform 34"/>
              <p:cNvSpPr/>
              <p:nvPr/>
            </p:nvSpPr>
            <p:spPr>
              <a:xfrm>
                <a:off x="10117080" y="6554160"/>
                <a:ext cx="88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" name="Freeform 35"/>
              <p:cNvSpPr/>
              <p:nvPr/>
            </p:nvSpPr>
            <p:spPr>
              <a:xfrm>
                <a:off x="9979560" y="5960520"/>
                <a:ext cx="115560" cy="108720"/>
              </a:xfrm>
              <a:custGeom>
                <a:avLst/>
                <a:gdLst/>
                <a:ahLst/>
                <a:cxnLst/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" name="Freeform 36"/>
              <p:cNvSpPr/>
              <p:nvPr/>
            </p:nvSpPr>
            <p:spPr>
              <a:xfrm>
                <a:off x="10005480" y="6485400"/>
                <a:ext cx="9792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" name="Freeform 37"/>
              <p:cNvSpPr/>
              <p:nvPr/>
            </p:nvSpPr>
            <p:spPr>
              <a:xfrm>
                <a:off x="9894960" y="6064560"/>
                <a:ext cx="132840" cy="126360"/>
              </a:xfrm>
              <a:custGeom>
                <a:avLst/>
                <a:gdLst/>
                <a:ahLst/>
                <a:cxnLst/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" name="Freeform 38"/>
              <p:cNvSpPr/>
              <p:nvPr/>
            </p:nvSpPr>
            <p:spPr>
              <a:xfrm>
                <a:off x="9916200" y="6360120"/>
                <a:ext cx="115200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" name="Freeform 39"/>
              <p:cNvSpPr/>
              <p:nvPr/>
            </p:nvSpPr>
            <p:spPr>
              <a:xfrm>
                <a:off x="9874800" y="6215760"/>
                <a:ext cx="12528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" name="Freeform 40"/>
              <p:cNvSpPr/>
              <p:nvPr/>
            </p:nvSpPr>
            <p:spPr>
              <a:xfrm>
                <a:off x="10223280" y="6575400"/>
                <a:ext cx="83160" cy="74160"/>
              </a:xfrm>
              <a:custGeom>
                <a:avLst/>
                <a:gdLst/>
                <a:ahLst/>
                <a:cxnLst/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" name="Freeform 41"/>
              <p:cNvSpPr/>
              <p:nvPr/>
            </p:nvSpPr>
            <p:spPr>
              <a:xfrm>
                <a:off x="10330560" y="6571440"/>
                <a:ext cx="6120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" name="Freeform 42"/>
              <p:cNvSpPr/>
              <p:nvPr/>
            </p:nvSpPr>
            <p:spPr>
              <a:xfrm>
                <a:off x="10409400" y="6536160"/>
                <a:ext cx="6084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" name="Freeform 43"/>
              <p:cNvSpPr/>
              <p:nvPr/>
            </p:nvSpPr>
            <p:spPr>
              <a:xfrm>
                <a:off x="10339200" y="5962320"/>
                <a:ext cx="813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" name="Freeform 44"/>
              <p:cNvSpPr/>
              <p:nvPr/>
            </p:nvSpPr>
            <p:spPr>
              <a:xfrm>
                <a:off x="10223280" y="5916600"/>
                <a:ext cx="925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" name="Freeform 45"/>
              <p:cNvSpPr/>
              <p:nvPr/>
            </p:nvSpPr>
            <p:spPr>
              <a:xfrm>
                <a:off x="10100160" y="5910120"/>
                <a:ext cx="10260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04" name="Graphic 10"/>
            <p:cNvGrpSpPr/>
            <p:nvPr/>
          </p:nvGrpSpPr>
          <p:grpSpPr>
            <a:xfrm>
              <a:off x="10864080" y="5910120"/>
              <a:ext cx="1113840" cy="739440"/>
              <a:chOff x="10864080" y="5910120"/>
              <a:chExt cx="1113840" cy="739440"/>
            </a:xfrm>
          </p:grpSpPr>
          <p:sp>
            <p:nvSpPr>
              <p:cNvPr id="505" name="Freeform 47"/>
              <p:cNvSpPr/>
              <p:nvPr/>
            </p:nvSpPr>
            <p:spPr>
              <a:xfrm>
                <a:off x="10864080" y="5910120"/>
                <a:ext cx="1113840" cy="739440"/>
              </a:xfrm>
              <a:custGeom>
                <a:avLst/>
                <a:gdLst/>
                <a:ahLst/>
                <a:cxnLst/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" name="Freeform 48"/>
              <p:cNvSpPr/>
              <p:nvPr/>
            </p:nvSpPr>
            <p:spPr>
              <a:xfrm>
                <a:off x="11142360" y="6002640"/>
                <a:ext cx="556920" cy="554400"/>
              </a:xfrm>
              <a:custGeom>
                <a:avLst/>
                <a:gdLst/>
                <a:ahLst/>
                <a:cxnLst/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5880" y="63864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05880" y="1703160"/>
            <a:ext cx="10979640" cy="325224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Click to edit text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Blogger Sans"/>
              </a:rPr>
              <a:t>Second level</a:t>
            </a:r>
            <a:endParaRPr lang="en-GR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Blogger Sans"/>
              </a:rPr>
              <a:t>Third level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Fourth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Fifth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body"/>
          </p:nvPr>
        </p:nvSpPr>
        <p:spPr>
          <a:xfrm>
            <a:off x="-10800" y="681840"/>
            <a:ext cx="12202200" cy="619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in the middle </a:t>
            </a:r>
            <a:br>
              <a:rPr sz="1800"/>
            </a:b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background image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title"/>
          </p:nvPr>
        </p:nvSpPr>
        <p:spPr>
          <a:xfrm>
            <a:off x="605880" y="130032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605880" y="2388960"/>
            <a:ext cx="5209560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Add text and resize text box after background image is added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8" name="Graphic 2"/>
          <p:cNvPicPr/>
          <p:nvPr/>
        </p:nvPicPr>
        <p:blipFill>
          <a:blip r:embed="rId14"/>
          <a:stretch/>
        </p:blipFill>
        <p:spPr>
          <a:xfrm>
            <a:off x="0" y="0"/>
            <a:ext cx="12191760" cy="1025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roup 3"/>
          <p:cNvGrpSpPr/>
          <p:nvPr/>
        </p:nvGrpSpPr>
        <p:grpSpPr>
          <a:xfrm>
            <a:off x="360" y="360"/>
            <a:ext cx="5149800" cy="1413720"/>
            <a:chOff x="360" y="360"/>
            <a:chExt cx="5149800" cy="1413720"/>
          </a:xfrm>
        </p:grpSpPr>
        <p:sp>
          <p:nvSpPr>
            <p:cNvPr id="586" name="Freeform 4"/>
            <p:cNvSpPr/>
            <p:nvPr/>
          </p:nvSpPr>
          <p:spPr>
            <a:xfrm rot="10800000">
              <a:off x="360" y="0"/>
              <a:ext cx="5149800" cy="1413720"/>
            </a:xfrm>
            <a:custGeom>
              <a:avLst/>
              <a:gdLst/>
              <a:ahLst/>
              <a:cxnLst/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7" name="Freeform 5"/>
            <p:cNvSpPr/>
            <p:nvPr/>
          </p:nvSpPr>
          <p:spPr>
            <a:xfrm rot="10800000">
              <a:off x="360" y="0"/>
              <a:ext cx="4861800" cy="1325520"/>
            </a:xfrm>
            <a:custGeom>
              <a:avLst/>
              <a:gdLst/>
              <a:ahLst/>
              <a:cxnLst/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in the middle </a:t>
            </a:r>
            <a:br>
              <a:rPr sz="1800"/>
            </a:b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background image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9" name="Graphic 7"/>
          <p:cNvGrpSpPr/>
          <p:nvPr/>
        </p:nvGrpSpPr>
        <p:grpSpPr>
          <a:xfrm>
            <a:off x="212760" y="214200"/>
            <a:ext cx="2102760" cy="739440"/>
            <a:chOff x="212760" y="214200"/>
            <a:chExt cx="2102760" cy="739440"/>
          </a:xfrm>
        </p:grpSpPr>
        <p:grpSp>
          <p:nvGrpSpPr>
            <p:cNvPr id="590" name="Graphic 7"/>
            <p:cNvGrpSpPr/>
            <p:nvPr/>
          </p:nvGrpSpPr>
          <p:grpSpPr>
            <a:xfrm>
              <a:off x="212760" y="214200"/>
              <a:ext cx="858600" cy="739440"/>
              <a:chOff x="212760" y="214200"/>
              <a:chExt cx="858600" cy="739440"/>
            </a:xfrm>
          </p:grpSpPr>
          <p:grpSp>
            <p:nvGrpSpPr>
              <p:cNvPr id="591" name="Graphic 7"/>
              <p:cNvGrpSpPr/>
              <p:nvPr/>
            </p:nvGrpSpPr>
            <p:grpSpPr>
              <a:xfrm>
                <a:off x="423720" y="363960"/>
                <a:ext cx="647640" cy="426600"/>
                <a:chOff x="423720" y="363960"/>
                <a:chExt cx="647640" cy="426600"/>
              </a:xfrm>
            </p:grpSpPr>
            <p:sp>
              <p:nvSpPr>
                <p:cNvPr id="592" name="Freeform 13"/>
                <p:cNvSpPr/>
                <p:nvPr/>
              </p:nvSpPr>
              <p:spPr>
                <a:xfrm>
                  <a:off x="423720" y="3945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3" name="Freeform 14"/>
                <p:cNvSpPr/>
                <p:nvPr/>
              </p:nvSpPr>
              <p:spPr>
                <a:xfrm>
                  <a:off x="502560" y="39420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4" name="Freeform 15"/>
                <p:cNvSpPr/>
                <p:nvPr/>
              </p:nvSpPr>
              <p:spPr>
                <a:xfrm>
                  <a:off x="576360" y="37224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5" name="Freeform 16"/>
                <p:cNvSpPr/>
                <p:nvPr/>
              </p:nvSpPr>
              <p:spPr>
                <a:xfrm>
                  <a:off x="625680" y="3945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6" name="Freeform 17"/>
                <p:cNvSpPr/>
                <p:nvPr/>
              </p:nvSpPr>
              <p:spPr>
                <a:xfrm>
                  <a:off x="704520" y="39456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7" name="Freeform 18"/>
                <p:cNvSpPr/>
                <p:nvPr/>
              </p:nvSpPr>
              <p:spPr>
                <a:xfrm>
                  <a:off x="762480" y="39456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8" name="Freeform 19"/>
                <p:cNvSpPr/>
                <p:nvPr/>
              </p:nvSpPr>
              <p:spPr>
                <a:xfrm>
                  <a:off x="844560" y="39456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9" name="Freeform 20"/>
                <p:cNvSpPr/>
                <p:nvPr/>
              </p:nvSpPr>
              <p:spPr>
                <a:xfrm>
                  <a:off x="901800" y="363960"/>
                  <a:ext cx="2196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0" name="Freeform 21"/>
                <p:cNvSpPr/>
                <p:nvPr/>
              </p:nvSpPr>
              <p:spPr>
                <a:xfrm>
                  <a:off x="932760" y="394560"/>
                  <a:ext cx="6084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1" name="Freeform 22"/>
                <p:cNvSpPr/>
                <p:nvPr/>
              </p:nvSpPr>
              <p:spPr>
                <a:xfrm>
                  <a:off x="1000800" y="3945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2" name="Freeform 23"/>
                <p:cNvSpPr/>
                <p:nvPr/>
              </p:nvSpPr>
              <p:spPr>
                <a:xfrm>
                  <a:off x="423720" y="5468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3" name="Freeform 24"/>
                <p:cNvSpPr/>
                <p:nvPr/>
              </p:nvSpPr>
              <p:spPr>
                <a:xfrm>
                  <a:off x="502200" y="549360"/>
                  <a:ext cx="69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4" name="Freeform 25"/>
                <p:cNvSpPr/>
                <p:nvPr/>
              </p:nvSpPr>
              <p:spPr>
                <a:xfrm>
                  <a:off x="585000" y="547200"/>
                  <a:ext cx="554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5" name="Freeform 27"/>
                <p:cNvSpPr/>
                <p:nvPr/>
              </p:nvSpPr>
              <p:spPr>
                <a:xfrm>
                  <a:off x="639360" y="54720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6" name="Freeform 28"/>
                <p:cNvSpPr/>
                <p:nvPr/>
              </p:nvSpPr>
              <p:spPr>
                <a:xfrm>
                  <a:off x="729000" y="54720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7" name="Freeform 29"/>
                <p:cNvSpPr/>
                <p:nvPr/>
              </p:nvSpPr>
              <p:spPr>
                <a:xfrm>
                  <a:off x="807840" y="5468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8" name="Freeform 30"/>
                <p:cNvSpPr/>
                <p:nvPr/>
              </p:nvSpPr>
              <p:spPr>
                <a:xfrm>
                  <a:off x="427320" y="69948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9" name="Freeform 31"/>
                <p:cNvSpPr/>
                <p:nvPr/>
              </p:nvSpPr>
              <p:spPr>
                <a:xfrm>
                  <a:off x="506160" y="6998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0" name="Freeform 32"/>
                <p:cNvSpPr/>
                <p:nvPr/>
              </p:nvSpPr>
              <p:spPr>
                <a:xfrm>
                  <a:off x="576360" y="67752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1" name="Freeform 33"/>
                <p:cNvSpPr/>
                <p:nvPr/>
              </p:nvSpPr>
              <p:spPr>
                <a:xfrm>
                  <a:off x="620280" y="702000"/>
                  <a:ext cx="114840" cy="8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2" name="Freeform 34"/>
                <p:cNvSpPr/>
                <p:nvPr/>
              </p:nvSpPr>
              <p:spPr>
                <a:xfrm>
                  <a:off x="735840" y="69948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3" name="Freeform 35"/>
                <p:cNvSpPr/>
                <p:nvPr/>
              </p:nvSpPr>
              <p:spPr>
                <a:xfrm>
                  <a:off x="825480" y="69984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4" name="Freeform 36"/>
                <p:cNvSpPr/>
                <p:nvPr/>
              </p:nvSpPr>
              <p:spPr>
                <a:xfrm>
                  <a:off x="883440" y="660600"/>
                  <a:ext cx="76680" cy="12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615" name="Freeform 37"/>
              <p:cNvSpPr/>
              <p:nvPr/>
            </p:nvSpPr>
            <p:spPr>
              <a:xfrm>
                <a:off x="455040" y="858240"/>
                <a:ext cx="88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Freeform 38"/>
              <p:cNvSpPr/>
              <p:nvPr/>
            </p:nvSpPr>
            <p:spPr>
              <a:xfrm>
                <a:off x="317160" y="264600"/>
                <a:ext cx="11556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Freeform 39"/>
              <p:cNvSpPr/>
              <p:nvPr/>
            </p:nvSpPr>
            <p:spPr>
              <a:xfrm>
                <a:off x="343080" y="789840"/>
                <a:ext cx="9792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Freeform 40"/>
              <p:cNvSpPr/>
              <p:nvPr/>
            </p:nvSpPr>
            <p:spPr>
              <a:xfrm>
                <a:off x="232920" y="368640"/>
                <a:ext cx="1328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" name="Freeform 41"/>
              <p:cNvSpPr/>
              <p:nvPr/>
            </p:nvSpPr>
            <p:spPr>
              <a:xfrm>
                <a:off x="254160" y="664200"/>
                <a:ext cx="115200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Freeform 42"/>
              <p:cNvSpPr/>
              <p:nvPr/>
            </p:nvSpPr>
            <p:spPr>
              <a:xfrm>
                <a:off x="212760" y="519840"/>
                <a:ext cx="12528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Freeform 43"/>
              <p:cNvSpPr/>
              <p:nvPr/>
            </p:nvSpPr>
            <p:spPr>
              <a:xfrm>
                <a:off x="560880" y="879480"/>
                <a:ext cx="83160" cy="74160"/>
              </a:xfrm>
              <a:custGeom>
                <a:avLst/>
                <a:gdLst/>
                <a:ahLst/>
                <a:cxnLst/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" name="Freeform 44"/>
              <p:cNvSpPr/>
              <p:nvPr/>
            </p:nvSpPr>
            <p:spPr>
              <a:xfrm>
                <a:off x="668160" y="875520"/>
                <a:ext cx="6120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Freeform 45"/>
              <p:cNvSpPr/>
              <p:nvPr/>
            </p:nvSpPr>
            <p:spPr>
              <a:xfrm>
                <a:off x="747000" y="840240"/>
                <a:ext cx="6084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Freeform 46"/>
              <p:cNvSpPr/>
              <p:nvPr/>
            </p:nvSpPr>
            <p:spPr>
              <a:xfrm>
                <a:off x="676800" y="266760"/>
                <a:ext cx="813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Freeform 47"/>
              <p:cNvSpPr/>
              <p:nvPr/>
            </p:nvSpPr>
            <p:spPr>
              <a:xfrm>
                <a:off x="560880" y="220680"/>
                <a:ext cx="925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Freeform 48"/>
              <p:cNvSpPr/>
              <p:nvPr/>
            </p:nvSpPr>
            <p:spPr>
              <a:xfrm>
                <a:off x="437760" y="214200"/>
                <a:ext cx="10224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27" name="Graphic 7"/>
            <p:cNvGrpSpPr/>
            <p:nvPr/>
          </p:nvGrpSpPr>
          <p:grpSpPr>
            <a:xfrm>
              <a:off x="1201680" y="214200"/>
              <a:ext cx="1113840" cy="739440"/>
              <a:chOff x="1201680" y="214200"/>
              <a:chExt cx="1113840" cy="739440"/>
            </a:xfrm>
          </p:grpSpPr>
          <p:sp>
            <p:nvSpPr>
              <p:cNvPr id="628" name="Freeform 50"/>
              <p:cNvSpPr/>
              <p:nvPr/>
            </p:nvSpPr>
            <p:spPr>
              <a:xfrm>
                <a:off x="1201680" y="214200"/>
                <a:ext cx="1113840" cy="739440"/>
              </a:xfrm>
              <a:custGeom>
                <a:avLst/>
                <a:gdLst/>
                <a:ahLst/>
                <a:cxnLst/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Freeform 51"/>
              <p:cNvSpPr/>
              <p:nvPr/>
            </p:nvSpPr>
            <p:spPr>
              <a:xfrm>
                <a:off x="1479960" y="306720"/>
                <a:ext cx="556920" cy="554400"/>
              </a:xfrm>
              <a:custGeom>
                <a:avLst/>
                <a:gdLst/>
                <a:ahLst/>
                <a:cxnLst/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30" name="PlaceHolder 2"/>
          <p:cNvSpPr>
            <a:spLocks noGrp="1"/>
          </p:cNvSpPr>
          <p:nvPr>
            <p:ph type="title"/>
          </p:nvPr>
        </p:nvSpPr>
        <p:spPr>
          <a:xfrm>
            <a:off x="605880" y="162504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605880" y="2711160"/>
            <a:ext cx="5209560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Add text and resize text box after background image is added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Rectangle 17"/>
          <p:cNvSpPr/>
          <p:nvPr/>
        </p:nvSpPr>
        <p:spPr>
          <a:xfrm>
            <a:off x="0" y="0"/>
            <a:ext cx="12191760" cy="5340960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69" name="Picture 13"/>
          <p:cNvPicPr/>
          <p:nvPr/>
        </p:nvPicPr>
        <p:blipFill>
          <a:blip r:embed="rId14"/>
          <a:stretch/>
        </p:blipFill>
        <p:spPr>
          <a:xfrm>
            <a:off x="0" y="4520520"/>
            <a:ext cx="12191760" cy="2337480"/>
          </a:xfrm>
          <a:prstGeom prst="rect">
            <a:avLst/>
          </a:prstGeom>
          <a:ln w="0">
            <a:noFill/>
          </a:ln>
        </p:spPr>
      </p:pic>
      <p:pic>
        <p:nvPicPr>
          <p:cNvPr id="670" name="Graphic 4"/>
          <p:cNvPicPr/>
          <p:nvPr/>
        </p:nvPicPr>
        <p:blipFill>
          <a:blip r:embed="rId15"/>
          <a:stretch/>
        </p:blipFill>
        <p:spPr>
          <a:xfrm>
            <a:off x="9966960" y="222516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671" name="Graphic 5"/>
          <p:cNvPicPr/>
          <p:nvPr/>
        </p:nvPicPr>
        <p:blipFill>
          <a:blip r:embed="rId16"/>
          <a:stretch/>
        </p:blipFill>
        <p:spPr>
          <a:xfrm>
            <a:off x="7506360" y="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672" name="Graphic 11"/>
          <p:cNvPicPr/>
          <p:nvPr/>
        </p:nvPicPr>
        <p:blipFill>
          <a:blip r:embed="rId17"/>
          <a:stretch/>
        </p:blipFill>
        <p:spPr>
          <a:xfrm>
            <a:off x="9966960" y="0"/>
            <a:ext cx="2224800" cy="2224800"/>
          </a:xfrm>
          <a:prstGeom prst="rect">
            <a:avLst/>
          </a:prstGeom>
          <a:ln w="0">
            <a:noFill/>
          </a:ln>
        </p:spPr>
      </p:pic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669240" y="14558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6000" b="1" strike="noStrike" spc="-1">
                <a:solidFill>
                  <a:srgbClr val="FFFFFF"/>
                </a:solidFill>
                <a:latin typeface="Blogger Sans"/>
                <a:ea typeface="Blogger Sans"/>
              </a:rPr>
              <a:t>Thank you</a:t>
            </a:r>
            <a:endParaRPr lang="en-G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" name="TextBox 16">
            <a:hlinkClick r:id="rId18"/>
          </p:cNvPr>
          <p:cNvSpPr/>
          <p:nvPr/>
        </p:nvSpPr>
        <p:spPr>
          <a:xfrm>
            <a:off x="759960" y="6156720"/>
            <a:ext cx="2120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6BA6"/>
                </a:solidFill>
                <a:latin typeface="Blogger Sans"/>
                <a:ea typeface="Blogger Sans"/>
              </a:rPr>
              <a:t>een.ec.europa.eu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675" name="Graphic 19"/>
          <p:cNvPicPr/>
          <p:nvPr/>
        </p:nvPicPr>
        <p:blipFill>
          <a:blip r:embed="rId19"/>
          <a:stretch/>
        </p:blipFill>
        <p:spPr>
          <a:xfrm>
            <a:off x="1214640" y="5423760"/>
            <a:ext cx="773640" cy="773640"/>
          </a:xfrm>
          <a:prstGeom prst="rect">
            <a:avLst/>
          </a:prstGeom>
          <a:ln w="0">
            <a:noFill/>
          </a:ln>
        </p:spPr>
      </p:pic>
      <p:sp>
        <p:nvSpPr>
          <p:cNvPr id="676" name="Title 1"/>
          <p:cNvSpPr/>
          <p:nvPr/>
        </p:nvSpPr>
        <p:spPr>
          <a:xfrm>
            <a:off x="754200" y="228960"/>
            <a:ext cx="3172320" cy="81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006BA6"/>
                </a:solidFill>
                <a:latin typeface="Blogger Sans"/>
                <a:ea typeface="Blogger Sans"/>
              </a:rPr>
              <a:t>#p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1809360" y="340020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F2F2F2"/>
                </a:solidFill>
                <a:latin typeface="Blogger Sans"/>
                <a:ea typeface="Blogger Sans"/>
              </a:rPr>
              <a:t>Name Surname</a:t>
            </a:r>
            <a:endParaRPr lang="en-G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648360" y="3400200"/>
            <a:ext cx="921600" cy="92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FFFFFF"/>
                </a:solidFill>
                <a:latin typeface="Blogger Sans"/>
                <a:ea typeface="Blogger Sans"/>
              </a:rPr>
              <a:t>A</a:t>
            </a:r>
            <a:r>
              <a:rPr lang="en-GR" sz="1200" b="0" strike="noStrike" spc="-1">
                <a:solidFill>
                  <a:srgbClr val="FFFFFF"/>
                </a:solidFill>
                <a:latin typeface="Blogger Sans"/>
                <a:ea typeface="Blogger Sans"/>
              </a:rPr>
              <a:t>dd photo</a:t>
            </a:r>
            <a:endParaRPr lang="en-G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1809360" y="364068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2F2F2"/>
                </a:solidFill>
                <a:latin typeface="Blogger Sans"/>
                <a:ea typeface="Blogger Sans"/>
              </a:rPr>
              <a:t>Position</a:t>
            </a:r>
            <a:endParaRPr lang="en-G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" name="PlaceHolder 5"/>
          <p:cNvSpPr>
            <a:spLocks noGrp="1"/>
          </p:cNvSpPr>
          <p:nvPr>
            <p:ph type="body"/>
          </p:nvPr>
        </p:nvSpPr>
        <p:spPr>
          <a:xfrm>
            <a:off x="1809360" y="388116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2F2F2"/>
                </a:solidFill>
                <a:latin typeface="Blogger Sans"/>
                <a:ea typeface="Blogger Sans"/>
              </a:rPr>
              <a:t>Company</a:t>
            </a:r>
            <a:endParaRPr lang="en-G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body"/>
          </p:nvPr>
        </p:nvSpPr>
        <p:spPr>
          <a:xfrm>
            <a:off x="1809360" y="412164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2F2F2"/>
                </a:solidFill>
                <a:latin typeface="Blogger Sans"/>
                <a:ea typeface="Blogger Sans"/>
              </a:rPr>
              <a:t>Contact details</a:t>
            </a:r>
            <a:endParaRPr lang="en-GR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aphic 2"/>
          <p:cNvGrpSpPr/>
          <p:nvPr/>
        </p:nvGrpSpPr>
        <p:grpSpPr>
          <a:xfrm>
            <a:off x="0" y="0"/>
            <a:ext cx="12197880" cy="5308920"/>
            <a:chOff x="0" y="0"/>
            <a:chExt cx="12197880" cy="5308920"/>
          </a:xfrm>
        </p:grpSpPr>
        <p:sp>
          <p:nvSpPr>
            <p:cNvPr id="48" name="Freeform 4"/>
            <p:cNvSpPr/>
            <p:nvPr/>
          </p:nvSpPr>
          <p:spPr>
            <a:xfrm>
              <a:off x="0" y="0"/>
              <a:ext cx="12197880" cy="5203800"/>
            </a:xfrm>
            <a:custGeom>
              <a:avLst/>
              <a:gdLst/>
              <a:ahLst/>
              <a:cxnLst/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Freeform 8"/>
            <p:cNvSpPr/>
            <p:nvPr/>
          </p:nvSpPr>
          <p:spPr>
            <a:xfrm>
              <a:off x="0" y="4575240"/>
              <a:ext cx="12197880" cy="733680"/>
            </a:xfrm>
            <a:custGeom>
              <a:avLst/>
              <a:gdLst/>
              <a:ahLst/>
              <a:cxnLst/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0"/>
            </a:gra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69240" y="154872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6000" b="1" strike="noStrike" spc="-1">
                <a:solidFill>
                  <a:srgbClr val="FFFFFF"/>
                </a:solidFill>
                <a:latin typeface="Blogger Sans"/>
                <a:ea typeface="Blogger Sans"/>
              </a:rPr>
              <a:t>Click to add section title</a:t>
            </a:r>
            <a:endParaRPr lang="en-G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-720" y="4763160"/>
            <a:ext cx="12196800" cy="210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above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image</a:t>
            </a:r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Graphic 9"/>
          <p:cNvPicPr/>
          <p:nvPr/>
        </p:nvPicPr>
        <p:blipFill>
          <a:blip r:embed="rId14"/>
          <a:stretch/>
        </p:blipFill>
        <p:spPr>
          <a:xfrm>
            <a:off x="9966960" y="222516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53" name="Graphic 11"/>
          <p:cNvPicPr/>
          <p:nvPr/>
        </p:nvPicPr>
        <p:blipFill>
          <a:blip r:embed="rId15"/>
          <a:stretch/>
        </p:blipFill>
        <p:spPr>
          <a:xfrm>
            <a:off x="7506360" y="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54" name="Graphic 16"/>
          <p:cNvPicPr/>
          <p:nvPr/>
        </p:nvPicPr>
        <p:blipFill>
          <a:blip r:embed="rId16"/>
          <a:stretch/>
        </p:blipFill>
        <p:spPr>
          <a:xfrm>
            <a:off x="9966960" y="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55" name="Graphic 2"/>
          <p:cNvPicPr/>
          <p:nvPr/>
        </p:nvPicPr>
        <p:blipFill>
          <a:blip r:embed="rId17"/>
          <a:stretch/>
        </p:blipFill>
        <p:spPr>
          <a:xfrm>
            <a:off x="188280" y="177120"/>
            <a:ext cx="1606320" cy="581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aphic 2"/>
          <p:cNvGrpSpPr/>
          <p:nvPr/>
        </p:nvGrpSpPr>
        <p:grpSpPr>
          <a:xfrm>
            <a:off x="0" y="0"/>
            <a:ext cx="12197880" cy="5308920"/>
            <a:chOff x="0" y="0"/>
            <a:chExt cx="12197880" cy="5308920"/>
          </a:xfrm>
        </p:grpSpPr>
        <p:sp>
          <p:nvSpPr>
            <p:cNvPr id="93" name="Freeform 4"/>
            <p:cNvSpPr/>
            <p:nvPr/>
          </p:nvSpPr>
          <p:spPr>
            <a:xfrm>
              <a:off x="0" y="0"/>
              <a:ext cx="12197880" cy="5203800"/>
            </a:xfrm>
            <a:custGeom>
              <a:avLst/>
              <a:gdLst/>
              <a:ahLst/>
              <a:cxnLst/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Freeform 8"/>
            <p:cNvSpPr/>
            <p:nvPr/>
          </p:nvSpPr>
          <p:spPr>
            <a:xfrm>
              <a:off x="0" y="4575240"/>
              <a:ext cx="12197880" cy="733680"/>
            </a:xfrm>
            <a:custGeom>
              <a:avLst/>
              <a:gdLst/>
              <a:ahLst/>
              <a:cxnLst/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0"/>
            </a:gra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69240" y="154872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6000" b="1" strike="noStrike" spc="-1">
                <a:solidFill>
                  <a:srgbClr val="FFFFFF"/>
                </a:solidFill>
                <a:latin typeface="Blogger Sans"/>
                <a:ea typeface="Blogger Sans"/>
              </a:rPr>
              <a:t>Click to add section title</a:t>
            </a:r>
            <a:endParaRPr lang="en-G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-720" y="4763160"/>
            <a:ext cx="12196800" cy="210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above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image</a:t>
            </a:r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Graphic 1"/>
          <p:cNvPicPr/>
          <p:nvPr/>
        </p:nvPicPr>
        <p:blipFill>
          <a:blip r:embed="rId14"/>
          <a:stretch/>
        </p:blipFill>
        <p:spPr>
          <a:xfrm>
            <a:off x="188280" y="177120"/>
            <a:ext cx="1606320" cy="581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aphic 2"/>
          <p:cNvGrpSpPr/>
          <p:nvPr/>
        </p:nvGrpSpPr>
        <p:grpSpPr>
          <a:xfrm>
            <a:off x="0" y="1548720"/>
            <a:ext cx="12197880" cy="5308560"/>
            <a:chOff x="0" y="1548720"/>
            <a:chExt cx="12197880" cy="5308560"/>
          </a:xfrm>
        </p:grpSpPr>
        <p:sp>
          <p:nvSpPr>
            <p:cNvPr id="135" name="Freeform 3"/>
            <p:cNvSpPr/>
            <p:nvPr/>
          </p:nvSpPr>
          <p:spPr>
            <a:xfrm flipV="1">
              <a:off x="0" y="1652760"/>
              <a:ext cx="12197880" cy="5203800"/>
            </a:xfrm>
            <a:custGeom>
              <a:avLst/>
              <a:gdLst/>
              <a:ahLst/>
              <a:cxnLst/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Freeform 5"/>
            <p:cNvSpPr/>
            <p:nvPr/>
          </p:nvSpPr>
          <p:spPr>
            <a:xfrm flipV="1">
              <a:off x="0" y="1548360"/>
              <a:ext cx="12197880" cy="733680"/>
            </a:xfrm>
            <a:custGeom>
              <a:avLst/>
              <a:gdLst/>
              <a:ahLst/>
              <a:cxnLst/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0"/>
            </a:gra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69240" y="342900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6000" b="1" strike="noStrike" spc="-1">
                <a:solidFill>
                  <a:srgbClr val="FFFFFF"/>
                </a:solidFill>
                <a:latin typeface="Blogger Sans"/>
                <a:ea typeface="Blogger Sans"/>
              </a:rPr>
              <a:t>Click to add section title</a:t>
            </a:r>
            <a:endParaRPr lang="en-G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20" y="-2880"/>
            <a:ext cx="12193200" cy="209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below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image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↓</a:t>
            </a:r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Graphic 10"/>
          <p:cNvPicPr/>
          <p:nvPr/>
        </p:nvPicPr>
        <p:blipFill>
          <a:blip r:embed="rId14"/>
          <a:stretch/>
        </p:blipFill>
        <p:spPr>
          <a:xfrm>
            <a:off x="10389240" y="6100560"/>
            <a:ext cx="1606320" cy="581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aphic 2"/>
          <p:cNvGrpSpPr/>
          <p:nvPr/>
        </p:nvGrpSpPr>
        <p:grpSpPr>
          <a:xfrm>
            <a:off x="0" y="1548720"/>
            <a:ext cx="12197880" cy="5308560"/>
            <a:chOff x="0" y="1548720"/>
            <a:chExt cx="12197880" cy="5308560"/>
          </a:xfrm>
        </p:grpSpPr>
        <p:sp>
          <p:nvSpPr>
            <p:cNvPr id="177" name="Freeform 3"/>
            <p:cNvSpPr/>
            <p:nvPr/>
          </p:nvSpPr>
          <p:spPr>
            <a:xfrm flipV="1">
              <a:off x="0" y="1652760"/>
              <a:ext cx="12197880" cy="5203800"/>
            </a:xfrm>
            <a:custGeom>
              <a:avLst/>
              <a:gdLst/>
              <a:ahLst/>
              <a:cxnLst/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Freeform 5"/>
            <p:cNvSpPr/>
            <p:nvPr/>
          </p:nvSpPr>
          <p:spPr>
            <a:xfrm flipV="1">
              <a:off x="0" y="1548360"/>
              <a:ext cx="12197880" cy="733680"/>
            </a:xfrm>
            <a:custGeom>
              <a:avLst/>
              <a:gdLst/>
              <a:ahLst/>
              <a:cxnLst/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0"/>
            </a:gradFill>
            <a:ln w="2049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69240" y="342900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6000" b="1" strike="noStrike" spc="-1">
                <a:solidFill>
                  <a:srgbClr val="FFFFFF"/>
                </a:solidFill>
                <a:latin typeface="Blogger Sans"/>
                <a:ea typeface="Blogger Sans"/>
              </a:rPr>
              <a:t>Click to add section title</a:t>
            </a:r>
            <a:endParaRPr lang="en-G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20" y="-2880"/>
            <a:ext cx="12193200" cy="209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Click icon below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to add image</a:t>
            </a:r>
            <a:br>
              <a:rPr sz="1800"/>
            </a:br>
            <a:r>
              <a:rPr lang="en-US" sz="1800" b="0" strike="noStrike" spc="-1">
                <a:solidFill>
                  <a:srgbClr val="64B4E6"/>
                </a:solidFill>
                <a:latin typeface="Calibri"/>
                <a:ea typeface="Times New Roman"/>
              </a:rPr>
              <a:t>↓</a:t>
            </a:r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Graphic 1"/>
          <p:cNvPicPr/>
          <p:nvPr/>
        </p:nvPicPr>
        <p:blipFill>
          <a:blip r:embed="rId14"/>
          <a:stretch/>
        </p:blipFill>
        <p:spPr>
          <a:xfrm>
            <a:off x="9966960" y="222516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182" name="Graphic 4"/>
          <p:cNvPicPr/>
          <p:nvPr/>
        </p:nvPicPr>
        <p:blipFill>
          <a:blip r:embed="rId15"/>
          <a:stretch/>
        </p:blipFill>
        <p:spPr>
          <a:xfrm>
            <a:off x="9966960" y="463284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183" name="Graphic 9"/>
          <p:cNvPicPr/>
          <p:nvPr/>
        </p:nvPicPr>
        <p:blipFill>
          <a:blip r:embed="rId16"/>
          <a:stretch/>
        </p:blipFill>
        <p:spPr>
          <a:xfrm>
            <a:off x="7591320" y="4632840"/>
            <a:ext cx="2224800" cy="2224800"/>
          </a:xfrm>
          <a:prstGeom prst="rect">
            <a:avLst/>
          </a:prstGeom>
          <a:ln w="0">
            <a:noFill/>
          </a:ln>
        </p:spPr>
      </p:pic>
      <p:pic>
        <p:nvPicPr>
          <p:cNvPr id="184" name="Graphic 12"/>
          <p:cNvPicPr/>
          <p:nvPr/>
        </p:nvPicPr>
        <p:blipFill>
          <a:blip r:embed="rId17"/>
          <a:stretch/>
        </p:blipFill>
        <p:spPr>
          <a:xfrm>
            <a:off x="190440" y="6100560"/>
            <a:ext cx="1606320" cy="581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05880" y="2388960"/>
            <a:ext cx="10979640" cy="376452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Click to edit text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Blogger Sans"/>
              </a:rPr>
              <a:t>Second level</a:t>
            </a:r>
            <a:endParaRPr lang="en-GR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Blogger Sans"/>
              </a:rPr>
              <a:t>Third level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Fourth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Fifth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605880" y="130032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Graphic 10"/>
          <p:cNvPicPr/>
          <p:nvPr/>
        </p:nvPicPr>
        <p:blipFill>
          <a:blip r:embed="rId14"/>
          <a:stretch/>
        </p:blipFill>
        <p:spPr>
          <a:xfrm>
            <a:off x="0" y="0"/>
            <a:ext cx="12191760" cy="1025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body"/>
          </p:nvPr>
        </p:nvSpPr>
        <p:spPr>
          <a:xfrm>
            <a:off x="605880" y="2388960"/>
            <a:ext cx="10979640" cy="376452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Click to edit text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Blogger Sans"/>
              </a:rPr>
              <a:t>Second level</a:t>
            </a:r>
            <a:endParaRPr lang="en-GR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Blogger Sans"/>
              </a:rPr>
              <a:t>Third level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Fourth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Fifth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title"/>
          </p:nvPr>
        </p:nvSpPr>
        <p:spPr>
          <a:xfrm>
            <a:off x="605880" y="130032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Content Placeholder 7"/>
          <p:cNvPicPr/>
          <p:nvPr/>
        </p:nvPicPr>
        <p:blipFill>
          <a:blip r:embed="rId14"/>
          <a:stretch/>
        </p:blipFill>
        <p:spPr>
          <a:xfrm>
            <a:off x="0" y="0"/>
            <a:ext cx="12191760" cy="1025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3"/>
          <p:cNvGrpSpPr/>
          <p:nvPr/>
        </p:nvGrpSpPr>
        <p:grpSpPr>
          <a:xfrm>
            <a:off x="360" y="360"/>
            <a:ext cx="5149800" cy="1413720"/>
            <a:chOff x="360" y="360"/>
            <a:chExt cx="5149800" cy="1413720"/>
          </a:xfrm>
        </p:grpSpPr>
        <p:sp>
          <p:nvSpPr>
            <p:cNvPr id="300" name="Freeform 4"/>
            <p:cNvSpPr/>
            <p:nvPr/>
          </p:nvSpPr>
          <p:spPr>
            <a:xfrm rot="10800000">
              <a:off x="360" y="0"/>
              <a:ext cx="5149800" cy="1413720"/>
            </a:xfrm>
            <a:custGeom>
              <a:avLst/>
              <a:gdLst/>
              <a:ahLst/>
              <a:cxnLst/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" name="Freeform 5"/>
            <p:cNvSpPr/>
            <p:nvPr/>
          </p:nvSpPr>
          <p:spPr>
            <a:xfrm rot="10800000">
              <a:off x="360" y="0"/>
              <a:ext cx="4861800" cy="1325520"/>
            </a:xfrm>
            <a:custGeom>
              <a:avLst/>
              <a:gdLst/>
              <a:ahLst/>
              <a:cxnLst/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02" name="Graphic 7"/>
          <p:cNvGrpSpPr/>
          <p:nvPr/>
        </p:nvGrpSpPr>
        <p:grpSpPr>
          <a:xfrm>
            <a:off x="212760" y="214200"/>
            <a:ext cx="2102760" cy="739440"/>
            <a:chOff x="212760" y="214200"/>
            <a:chExt cx="2102760" cy="739440"/>
          </a:xfrm>
        </p:grpSpPr>
        <p:grpSp>
          <p:nvGrpSpPr>
            <p:cNvPr id="303" name="Graphic 7"/>
            <p:cNvGrpSpPr/>
            <p:nvPr/>
          </p:nvGrpSpPr>
          <p:grpSpPr>
            <a:xfrm>
              <a:off x="212760" y="214200"/>
              <a:ext cx="858600" cy="739440"/>
              <a:chOff x="212760" y="214200"/>
              <a:chExt cx="858600" cy="739440"/>
            </a:xfrm>
          </p:grpSpPr>
          <p:grpSp>
            <p:nvGrpSpPr>
              <p:cNvPr id="304" name="Graphic 7"/>
              <p:cNvGrpSpPr/>
              <p:nvPr/>
            </p:nvGrpSpPr>
            <p:grpSpPr>
              <a:xfrm>
                <a:off x="423720" y="363960"/>
                <a:ext cx="647640" cy="426600"/>
                <a:chOff x="423720" y="363960"/>
                <a:chExt cx="647640" cy="426600"/>
              </a:xfrm>
            </p:grpSpPr>
            <p:sp>
              <p:nvSpPr>
                <p:cNvPr id="305" name="Freeform 13"/>
                <p:cNvSpPr/>
                <p:nvPr/>
              </p:nvSpPr>
              <p:spPr>
                <a:xfrm>
                  <a:off x="423720" y="3945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6" name="Freeform 14"/>
                <p:cNvSpPr/>
                <p:nvPr/>
              </p:nvSpPr>
              <p:spPr>
                <a:xfrm>
                  <a:off x="502560" y="39420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7" name="Freeform 15"/>
                <p:cNvSpPr/>
                <p:nvPr/>
              </p:nvSpPr>
              <p:spPr>
                <a:xfrm>
                  <a:off x="576360" y="37224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8" name="Freeform 16"/>
                <p:cNvSpPr/>
                <p:nvPr/>
              </p:nvSpPr>
              <p:spPr>
                <a:xfrm>
                  <a:off x="625680" y="3945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9" name="Freeform 17"/>
                <p:cNvSpPr/>
                <p:nvPr/>
              </p:nvSpPr>
              <p:spPr>
                <a:xfrm>
                  <a:off x="704520" y="39456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0" name="Freeform 18"/>
                <p:cNvSpPr/>
                <p:nvPr/>
              </p:nvSpPr>
              <p:spPr>
                <a:xfrm>
                  <a:off x="762480" y="39456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1" name="Freeform 19"/>
                <p:cNvSpPr/>
                <p:nvPr/>
              </p:nvSpPr>
              <p:spPr>
                <a:xfrm>
                  <a:off x="844560" y="39456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2" name="Freeform 20"/>
                <p:cNvSpPr/>
                <p:nvPr/>
              </p:nvSpPr>
              <p:spPr>
                <a:xfrm>
                  <a:off x="901800" y="363960"/>
                  <a:ext cx="2196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3" name="Freeform 21"/>
                <p:cNvSpPr/>
                <p:nvPr/>
              </p:nvSpPr>
              <p:spPr>
                <a:xfrm>
                  <a:off x="932760" y="394560"/>
                  <a:ext cx="6084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4" name="Freeform 22"/>
                <p:cNvSpPr/>
                <p:nvPr/>
              </p:nvSpPr>
              <p:spPr>
                <a:xfrm>
                  <a:off x="1000800" y="39456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5" name="Freeform 23"/>
                <p:cNvSpPr/>
                <p:nvPr/>
              </p:nvSpPr>
              <p:spPr>
                <a:xfrm>
                  <a:off x="423720" y="5468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6" name="Freeform 24"/>
                <p:cNvSpPr/>
                <p:nvPr/>
              </p:nvSpPr>
              <p:spPr>
                <a:xfrm>
                  <a:off x="502200" y="549360"/>
                  <a:ext cx="69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7" name="Freeform 25"/>
                <p:cNvSpPr/>
                <p:nvPr/>
              </p:nvSpPr>
              <p:spPr>
                <a:xfrm>
                  <a:off x="585000" y="547200"/>
                  <a:ext cx="554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8" name="Freeform 27"/>
                <p:cNvSpPr/>
                <p:nvPr/>
              </p:nvSpPr>
              <p:spPr>
                <a:xfrm>
                  <a:off x="639360" y="54720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9" name="Freeform 28"/>
                <p:cNvSpPr/>
                <p:nvPr/>
              </p:nvSpPr>
              <p:spPr>
                <a:xfrm>
                  <a:off x="729000" y="54720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0" name="Freeform 29"/>
                <p:cNvSpPr/>
                <p:nvPr/>
              </p:nvSpPr>
              <p:spPr>
                <a:xfrm>
                  <a:off x="807840" y="5468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1" name="Freeform 30"/>
                <p:cNvSpPr/>
                <p:nvPr/>
              </p:nvSpPr>
              <p:spPr>
                <a:xfrm>
                  <a:off x="427320" y="69948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2" name="Freeform 31"/>
                <p:cNvSpPr/>
                <p:nvPr/>
              </p:nvSpPr>
              <p:spPr>
                <a:xfrm>
                  <a:off x="506160" y="6998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3" name="Freeform 32"/>
                <p:cNvSpPr/>
                <p:nvPr/>
              </p:nvSpPr>
              <p:spPr>
                <a:xfrm>
                  <a:off x="576360" y="67752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4" name="Freeform 33"/>
                <p:cNvSpPr/>
                <p:nvPr/>
              </p:nvSpPr>
              <p:spPr>
                <a:xfrm>
                  <a:off x="620280" y="702000"/>
                  <a:ext cx="114840" cy="8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5" name="Freeform 34"/>
                <p:cNvSpPr/>
                <p:nvPr/>
              </p:nvSpPr>
              <p:spPr>
                <a:xfrm>
                  <a:off x="735840" y="69948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6" name="Freeform 35"/>
                <p:cNvSpPr/>
                <p:nvPr/>
              </p:nvSpPr>
              <p:spPr>
                <a:xfrm>
                  <a:off x="825480" y="69984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7" name="Freeform 36"/>
                <p:cNvSpPr/>
                <p:nvPr/>
              </p:nvSpPr>
              <p:spPr>
                <a:xfrm>
                  <a:off x="883440" y="660600"/>
                  <a:ext cx="76680" cy="12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328" name="Freeform 37"/>
              <p:cNvSpPr/>
              <p:nvPr/>
            </p:nvSpPr>
            <p:spPr>
              <a:xfrm>
                <a:off x="455040" y="858240"/>
                <a:ext cx="88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" name="Freeform 38"/>
              <p:cNvSpPr/>
              <p:nvPr/>
            </p:nvSpPr>
            <p:spPr>
              <a:xfrm>
                <a:off x="317160" y="264600"/>
                <a:ext cx="11556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" name="Freeform 39"/>
              <p:cNvSpPr/>
              <p:nvPr/>
            </p:nvSpPr>
            <p:spPr>
              <a:xfrm>
                <a:off x="343080" y="789840"/>
                <a:ext cx="9792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Freeform 40"/>
              <p:cNvSpPr/>
              <p:nvPr/>
            </p:nvSpPr>
            <p:spPr>
              <a:xfrm>
                <a:off x="232920" y="368640"/>
                <a:ext cx="1328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" name="Freeform 41"/>
              <p:cNvSpPr/>
              <p:nvPr/>
            </p:nvSpPr>
            <p:spPr>
              <a:xfrm>
                <a:off x="254160" y="664200"/>
                <a:ext cx="115200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" name="Freeform 42"/>
              <p:cNvSpPr/>
              <p:nvPr/>
            </p:nvSpPr>
            <p:spPr>
              <a:xfrm>
                <a:off x="212760" y="519840"/>
                <a:ext cx="12528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" name="Freeform 43"/>
              <p:cNvSpPr/>
              <p:nvPr/>
            </p:nvSpPr>
            <p:spPr>
              <a:xfrm>
                <a:off x="560880" y="879480"/>
                <a:ext cx="83160" cy="74160"/>
              </a:xfrm>
              <a:custGeom>
                <a:avLst/>
                <a:gdLst/>
                <a:ahLst/>
                <a:cxnLst/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Freeform 44"/>
              <p:cNvSpPr/>
              <p:nvPr/>
            </p:nvSpPr>
            <p:spPr>
              <a:xfrm>
                <a:off x="668160" y="875520"/>
                <a:ext cx="6120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" name="Freeform 45"/>
              <p:cNvSpPr/>
              <p:nvPr/>
            </p:nvSpPr>
            <p:spPr>
              <a:xfrm>
                <a:off x="747000" y="840240"/>
                <a:ext cx="6084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" name="Freeform 46"/>
              <p:cNvSpPr/>
              <p:nvPr/>
            </p:nvSpPr>
            <p:spPr>
              <a:xfrm>
                <a:off x="676800" y="266760"/>
                <a:ext cx="813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Freeform 47"/>
              <p:cNvSpPr/>
              <p:nvPr/>
            </p:nvSpPr>
            <p:spPr>
              <a:xfrm>
                <a:off x="560880" y="220680"/>
                <a:ext cx="925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" name="Freeform 48"/>
              <p:cNvSpPr/>
              <p:nvPr/>
            </p:nvSpPr>
            <p:spPr>
              <a:xfrm>
                <a:off x="437760" y="214200"/>
                <a:ext cx="10224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0" name="Graphic 7"/>
            <p:cNvGrpSpPr/>
            <p:nvPr/>
          </p:nvGrpSpPr>
          <p:grpSpPr>
            <a:xfrm>
              <a:off x="1201680" y="214200"/>
              <a:ext cx="1113840" cy="739440"/>
              <a:chOff x="1201680" y="214200"/>
              <a:chExt cx="1113840" cy="739440"/>
            </a:xfrm>
          </p:grpSpPr>
          <p:sp>
            <p:nvSpPr>
              <p:cNvPr id="341" name="Freeform 50"/>
              <p:cNvSpPr/>
              <p:nvPr/>
            </p:nvSpPr>
            <p:spPr>
              <a:xfrm>
                <a:off x="1201680" y="214200"/>
                <a:ext cx="1113840" cy="739440"/>
              </a:xfrm>
              <a:custGeom>
                <a:avLst/>
                <a:gdLst/>
                <a:ahLst/>
                <a:cxnLst/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" name="Freeform 51"/>
              <p:cNvSpPr/>
              <p:nvPr/>
            </p:nvSpPr>
            <p:spPr>
              <a:xfrm>
                <a:off x="1479960" y="306720"/>
                <a:ext cx="556920" cy="554400"/>
              </a:xfrm>
              <a:custGeom>
                <a:avLst/>
                <a:gdLst/>
                <a:ahLst/>
                <a:cxnLst/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5880" y="162504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5880" y="2711160"/>
            <a:ext cx="10979640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Click to edit text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Blogger Sans"/>
              </a:rPr>
              <a:t>Second level</a:t>
            </a:r>
            <a:endParaRPr lang="en-GR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Blogger Sans"/>
              </a:rPr>
              <a:t>Third level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Fourth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Fifth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2"/>
          <p:cNvGrpSpPr/>
          <p:nvPr/>
        </p:nvGrpSpPr>
        <p:grpSpPr>
          <a:xfrm>
            <a:off x="7041600" y="-360"/>
            <a:ext cx="5150160" cy="1413720"/>
            <a:chOff x="7041600" y="-360"/>
            <a:chExt cx="5150160" cy="1413720"/>
          </a:xfrm>
        </p:grpSpPr>
        <p:sp>
          <p:nvSpPr>
            <p:cNvPr id="382" name="Freeform 3"/>
            <p:cNvSpPr/>
            <p:nvPr/>
          </p:nvSpPr>
          <p:spPr>
            <a:xfrm flipV="1">
              <a:off x="7041600" y="-720"/>
              <a:ext cx="5149800" cy="1413720"/>
            </a:xfrm>
            <a:custGeom>
              <a:avLst/>
              <a:gdLst/>
              <a:ahLst/>
              <a:cxnLst/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99BC9"/>
                </a:gs>
                <a:gs pos="100000">
                  <a:srgbClr val="297EA8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" name="Freeform 4"/>
            <p:cNvSpPr/>
            <p:nvPr/>
          </p:nvSpPr>
          <p:spPr>
            <a:xfrm flipV="1">
              <a:off x="7329960" y="0"/>
              <a:ext cx="4861800" cy="1325520"/>
            </a:xfrm>
            <a:custGeom>
              <a:avLst/>
              <a:gdLst/>
              <a:ahLst/>
              <a:cxnLst/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84" name="Graphic 9"/>
          <p:cNvGrpSpPr/>
          <p:nvPr/>
        </p:nvGrpSpPr>
        <p:grpSpPr>
          <a:xfrm>
            <a:off x="9874800" y="211680"/>
            <a:ext cx="2103120" cy="739440"/>
            <a:chOff x="9874800" y="211680"/>
            <a:chExt cx="2103120" cy="739440"/>
          </a:xfrm>
        </p:grpSpPr>
        <p:grpSp>
          <p:nvGrpSpPr>
            <p:cNvPr id="385" name="Graphic 9"/>
            <p:cNvGrpSpPr/>
            <p:nvPr/>
          </p:nvGrpSpPr>
          <p:grpSpPr>
            <a:xfrm>
              <a:off x="9874800" y="211680"/>
              <a:ext cx="858600" cy="739440"/>
              <a:chOff x="9874800" y="211680"/>
              <a:chExt cx="858600" cy="739440"/>
            </a:xfrm>
          </p:grpSpPr>
          <p:grpSp>
            <p:nvGrpSpPr>
              <p:cNvPr id="386" name="Graphic 9"/>
              <p:cNvGrpSpPr/>
              <p:nvPr/>
            </p:nvGrpSpPr>
            <p:grpSpPr>
              <a:xfrm>
                <a:off x="10086120" y="361440"/>
                <a:ext cx="647280" cy="426600"/>
                <a:chOff x="10086120" y="361440"/>
                <a:chExt cx="647280" cy="426600"/>
              </a:xfrm>
            </p:grpSpPr>
            <p:sp>
              <p:nvSpPr>
                <p:cNvPr id="387" name="Freeform 14"/>
                <p:cNvSpPr/>
                <p:nvPr/>
              </p:nvSpPr>
              <p:spPr>
                <a:xfrm>
                  <a:off x="10086120" y="3920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Freeform 15"/>
                <p:cNvSpPr/>
                <p:nvPr/>
              </p:nvSpPr>
              <p:spPr>
                <a:xfrm>
                  <a:off x="10164960" y="39168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Freeform 16"/>
                <p:cNvSpPr/>
                <p:nvPr/>
              </p:nvSpPr>
              <p:spPr>
                <a:xfrm>
                  <a:off x="10238760" y="36972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Freeform 17"/>
                <p:cNvSpPr/>
                <p:nvPr/>
              </p:nvSpPr>
              <p:spPr>
                <a:xfrm>
                  <a:off x="10288080" y="3920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Freeform 18"/>
                <p:cNvSpPr/>
                <p:nvPr/>
              </p:nvSpPr>
              <p:spPr>
                <a:xfrm>
                  <a:off x="10366560" y="39204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Freeform 19"/>
                <p:cNvSpPr/>
                <p:nvPr/>
              </p:nvSpPr>
              <p:spPr>
                <a:xfrm>
                  <a:off x="10424520" y="39204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Freeform 20"/>
                <p:cNvSpPr/>
                <p:nvPr/>
              </p:nvSpPr>
              <p:spPr>
                <a:xfrm>
                  <a:off x="10506960" y="39204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Freeform 21"/>
                <p:cNvSpPr/>
                <p:nvPr/>
              </p:nvSpPr>
              <p:spPr>
                <a:xfrm>
                  <a:off x="10563840" y="361440"/>
                  <a:ext cx="21960" cy="1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Freeform 22"/>
                <p:cNvSpPr/>
                <p:nvPr/>
              </p:nvSpPr>
              <p:spPr>
                <a:xfrm>
                  <a:off x="10595160" y="392040"/>
                  <a:ext cx="6084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Freeform 23"/>
                <p:cNvSpPr/>
                <p:nvPr/>
              </p:nvSpPr>
              <p:spPr>
                <a:xfrm>
                  <a:off x="10662840" y="39204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7" name="Freeform 24"/>
                <p:cNvSpPr/>
                <p:nvPr/>
              </p:nvSpPr>
              <p:spPr>
                <a:xfrm>
                  <a:off x="10086120" y="54432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8" name="Freeform 25"/>
                <p:cNvSpPr/>
                <p:nvPr/>
              </p:nvSpPr>
              <p:spPr>
                <a:xfrm>
                  <a:off x="10164600" y="546840"/>
                  <a:ext cx="69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Freeform 26"/>
                <p:cNvSpPr/>
                <p:nvPr/>
              </p:nvSpPr>
              <p:spPr>
                <a:xfrm>
                  <a:off x="10247400" y="544680"/>
                  <a:ext cx="554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0" name="Freeform 27"/>
                <p:cNvSpPr/>
                <p:nvPr/>
              </p:nvSpPr>
              <p:spPr>
                <a:xfrm>
                  <a:off x="10301760" y="54468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1" name="Freeform 28"/>
                <p:cNvSpPr/>
                <p:nvPr/>
              </p:nvSpPr>
              <p:spPr>
                <a:xfrm>
                  <a:off x="10391400" y="544680"/>
                  <a:ext cx="72720" cy="1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2" name="Freeform 29"/>
                <p:cNvSpPr/>
                <p:nvPr/>
              </p:nvSpPr>
              <p:spPr>
                <a:xfrm>
                  <a:off x="10469880" y="54432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3" name="Freeform 30"/>
                <p:cNvSpPr/>
                <p:nvPr/>
              </p:nvSpPr>
              <p:spPr>
                <a:xfrm>
                  <a:off x="10089720" y="696960"/>
                  <a:ext cx="69120" cy="8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4" name="Freeform 31"/>
                <p:cNvSpPr/>
                <p:nvPr/>
              </p:nvSpPr>
              <p:spPr>
                <a:xfrm>
                  <a:off x="10168560" y="697320"/>
                  <a:ext cx="705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5" name="Freeform 32"/>
                <p:cNvSpPr/>
                <p:nvPr/>
              </p:nvSpPr>
              <p:spPr>
                <a:xfrm>
                  <a:off x="10238760" y="675000"/>
                  <a:ext cx="50040" cy="11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6" name="Freeform 33"/>
                <p:cNvSpPr/>
                <p:nvPr/>
              </p:nvSpPr>
              <p:spPr>
                <a:xfrm>
                  <a:off x="10282320" y="699480"/>
                  <a:ext cx="114840" cy="8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7" name="Freeform 34"/>
                <p:cNvSpPr/>
                <p:nvPr/>
              </p:nvSpPr>
              <p:spPr>
                <a:xfrm>
                  <a:off x="10398240" y="696960"/>
                  <a:ext cx="7992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8" name="Freeform 35"/>
                <p:cNvSpPr/>
                <p:nvPr/>
              </p:nvSpPr>
              <p:spPr>
                <a:xfrm>
                  <a:off x="10487520" y="697320"/>
                  <a:ext cx="5508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9" name="Freeform 36"/>
                <p:cNvSpPr/>
                <p:nvPr/>
              </p:nvSpPr>
              <p:spPr>
                <a:xfrm>
                  <a:off x="10545480" y="658080"/>
                  <a:ext cx="76680" cy="127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410" name="Freeform 37"/>
              <p:cNvSpPr/>
              <p:nvPr/>
            </p:nvSpPr>
            <p:spPr>
              <a:xfrm>
                <a:off x="10117080" y="855720"/>
                <a:ext cx="88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" name="Freeform 38"/>
              <p:cNvSpPr/>
              <p:nvPr/>
            </p:nvSpPr>
            <p:spPr>
              <a:xfrm>
                <a:off x="9979560" y="262080"/>
                <a:ext cx="11556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" name="Freeform 39"/>
              <p:cNvSpPr/>
              <p:nvPr/>
            </p:nvSpPr>
            <p:spPr>
              <a:xfrm>
                <a:off x="10005480" y="787320"/>
                <a:ext cx="9792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" name="Freeform 40"/>
              <p:cNvSpPr/>
              <p:nvPr/>
            </p:nvSpPr>
            <p:spPr>
              <a:xfrm>
                <a:off x="9894960" y="366120"/>
                <a:ext cx="1328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" name="Freeform 41"/>
              <p:cNvSpPr/>
              <p:nvPr/>
            </p:nvSpPr>
            <p:spPr>
              <a:xfrm>
                <a:off x="9916200" y="661680"/>
                <a:ext cx="115200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" name="Freeform 42"/>
              <p:cNvSpPr/>
              <p:nvPr/>
            </p:nvSpPr>
            <p:spPr>
              <a:xfrm>
                <a:off x="9874800" y="517320"/>
                <a:ext cx="12528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" name="Freeform 43"/>
              <p:cNvSpPr/>
              <p:nvPr/>
            </p:nvSpPr>
            <p:spPr>
              <a:xfrm>
                <a:off x="10223280" y="876960"/>
                <a:ext cx="83160" cy="74160"/>
              </a:xfrm>
              <a:custGeom>
                <a:avLst/>
                <a:gdLst/>
                <a:ahLst/>
                <a:cxnLst/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" name="Freeform 44"/>
              <p:cNvSpPr/>
              <p:nvPr/>
            </p:nvSpPr>
            <p:spPr>
              <a:xfrm>
                <a:off x="10330560" y="873000"/>
                <a:ext cx="6120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" name="Freeform 45"/>
              <p:cNvSpPr/>
              <p:nvPr/>
            </p:nvSpPr>
            <p:spPr>
              <a:xfrm>
                <a:off x="10409400" y="838080"/>
                <a:ext cx="6084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" name="Freeform 46"/>
              <p:cNvSpPr/>
              <p:nvPr/>
            </p:nvSpPr>
            <p:spPr>
              <a:xfrm>
                <a:off x="10339200" y="264240"/>
                <a:ext cx="813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" name="Freeform 47"/>
              <p:cNvSpPr/>
              <p:nvPr/>
            </p:nvSpPr>
            <p:spPr>
              <a:xfrm>
                <a:off x="10223280" y="218160"/>
                <a:ext cx="925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" name="Freeform 48"/>
              <p:cNvSpPr/>
              <p:nvPr/>
            </p:nvSpPr>
            <p:spPr>
              <a:xfrm>
                <a:off x="10100160" y="211680"/>
                <a:ext cx="10260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2" name="Graphic 9"/>
            <p:cNvGrpSpPr/>
            <p:nvPr/>
          </p:nvGrpSpPr>
          <p:grpSpPr>
            <a:xfrm>
              <a:off x="10864080" y="211680"/>
              <a:ext cx="1113840" cy="739440"/>
              <a:chOff x="10864080" y="211680"/>
              <a:chExt cx="1113840" cy="739440"/>
            </a:xfrm>
          </p:grpSpPr>
          <p:sp>
            <p:nvSpPr>
              <p:cNvPr id="423" name="Freeform 50"/>
              <p:cNvSpPr/>
              <p:nvPr/>
            </p:nvSpPr>
            <p:spPr>
              <a:xfrm>
                <a:off x="10864080" y="211680"/>
                <a:ext cx="1113840" cy="739440"/>
              </a:xfrm>
              <a:custGeom>
                <a:avLst/>
                <a:gdLst/>
                <a:ahLst/>
                <a:cxnLst/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" name="Freeform 51"/>
              <p:cNvSpPr/>
              <p:nvPr/>
            </p:nvSpPr>
            <p:spPr>
              <a:xfrm>
                <a:off x="11142360" y="304200"/>
                <a:ext cx="556920" cy="554400"/>
              </a:xfrm>
              <a:custGeom>
                <a:avLst/>
                <a:gdLst/>
                <a:ahLst/>
                <a:cxnLst/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5880" y="1625040"/>
            <a:ext cx="1097964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>
                <a:solidFill>
                  <a:srgbClr val="006BA6"/>
                </a:solidFill>
                <a:latin typeface="Blogger Sans"/>
                <a:ea typeface="Blogger Sans"/>
              </a:rPr>
              <a:t>Click to add title</a:t>
            </a:r>
            <a:endParaRPr lang="en-G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05880" y="2675880"/>
            <a:ext cx="10979640" cy="325224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Blogger Sans"/>
              </a:rPr>
              <a:t>Click to edit text</a:t>
            </a:r>
            <a:endParaRPr lang="en-GR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Blogger Sans"/>
              </a:rPr>
              <a:t>Second level</a:t>
            </a:r>
            <a:endParaRPr lang="en-GR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Blogger Sans"/>
              </a:rPr>
              <a:t>Third level</a:t>
            </a:r>
            <a:endParaRPr lang="en-GR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Fourth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Blogger Sans"/>
              </a:rPr>
              <a:t>Fifth level</a:t>
            </a:r>
            <a:endParaRPr lang="en-G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669240" y="319860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endParaRPr lang="en-GR" sz="1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subTitle"/>
          </p:nvPr>
        </p:nvSpPr>
        <p:spPr>
          <a:xfrm>
            <a:off x="669240" y="4466880"/>
            <a:ext cx="5413680" cy="61164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90000" bIns="45000" anchor="t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/>
          </p:nvPr>
        </p:nvSpPr>
        <p:spPr>
          <a:xfrm>
            <a:off x="1809360" y="54874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/>
          </p:nvPr>
        </p:nvSpPr>
        <p:spPr>
          <a:xfrm>
            <a:off x="1809360" y="58672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/>
          </p:nvPr>
        </p:nvSpPr>
        <p:spPr>
          <a:xfrm>
            <a:off x="7803360" y="54874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723" name="PlaceHolder 6"/>
          <p:cNvSpPr>
            <a:spLocks noGrp="1"/>
          </p:cNvSpPr>
          <p:nvPr>
            <p:ph/>
          </p:nvPr>
        </p:nvSpPr>
        <p:spPr>
          <a:xfrm>
            <a:off x="7803360" y="5867280"/>
            <a:ext cx="3718440" cy="3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GR" sz="2800" b="0" strike="noStrike" spc="-1">
              <a:solidFill>
                <a:srgbClr val="00587C"/>
              </a:solidFill>
              <a:latin typeface="Arial"/>
            </a:endParaRPr>
          </a:p>
        </p:txBody>
      </p:sp>
      <p:sp>
        <p:nvSpPr>
          <p:cNvPr id="724" name="Straight Connector 21"/>
          <p:cNvSpPr/>
          <p:nvPr/>
        </p:nvSpPr>
        <p:spPr>
          <a:xfrm>
            <a:off x="6083280" y="5549400"/>
            <a:ext cx="360" cy="63540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5" name="Picture Placeholder 16"/>
          <p:cNvSpPr/>
          <p:nvPr/>
        </p:nvSpPr>
        <p:spPr>
          <a:xfrm>
            <a:off x="-720" y="1787400"/>
            <a:ext cx="12200040" cy="5082480"/>
          </a:xfrm>
          <a:custGeom>
            <a:avLst/>
            <a:gdLst/>
            <a:ahLst/>
            <a:cxnLst/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6" name="Imagen 725"/>
          <p:cNvPicPr/>
          <p:nvPr/>
        </p:nvPicPr>
        <p:blipFill>
          <a:blip r:embed="rId3"/>
          <a:stretch/>
        </p:blipFill>
        <p:spPr>
          <a:xfrm>
            <a:off x="6968880" y="468000"/>
            <a:ext cx="2211120" cy="1340280"/>
          </a:xfrm>
          <a:prstGeom prst="rect">
            <a:avLst/>
          </a:prstGeom>
          <a:ln w="0">
            <a:noFill/>
          </a:ln>
        </p:spPr>
      </p:pic>
      <p:pic>
        <p:nvPicPr>
          <p:cNvPr id="727" name="Imagen 726"/>
          <p:cNvPicPr/>
          <p:nvPr/>
        </p:nvPicPr>
        <p:blipFill>
          <a:blip r:embed="rId4"/>
          <a:stretch/>
        </p:blipFill>
        <p:spPr>
          <a:xfrm>
            <a:off x="4601880" y="432000"/>
            <a:ext cx="2238120" cy="142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>
            <a:extLst>
              <a:ext uri="{FF2B5EF4-FFF2-40B4-BE49-F238E27FC236}">
                <a16:creationId xmlns:a16="http://schemas.microsoft.com/office/drawing/2014/main" id="{9A37757C-F0E0-4B71-9B6E-115068FD1785}"/>
              </a:ext>
            </a:extLst>
          </p:cNvPr>
          <p:cNvSpPr txBox="1">
            <a:spLocks/>
          </p:cNvSpPr>
          <p:nvPr/>
        </p:nvSpPr>
        <p:spPr>
          <a:xfrm>
            <a:off x="1088940" y="1311609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spc="-1" dirty="0">
                <a:solidFill>
                  <a:srgbClr val="006BA6"/>
                </a:solidFill>
                <a:latin typeface="Blogger Sans"/>
              </a:rPr>
              <a:t>Energy </a:t>
            </a:r>
            <a:r>
              <a:rPr lang="es-ES" b="1" spc="-1" dirty="0" err="1">
                <a:solidFill>
                  <a:srgbClr val="006BA6"/>
                </a:solidFill>
                <a:latin typeface="Blogger Sans"/>
              </a:rPr>
              <a:t>Task</a:t>
            </a:r>
            <a:r>
              <a:rPr lang="es-ES" b="1" spc="-1" dirty="0">
                <a:solidFill>
                  <a:srgbClr val="006BA6"/>
                </a:solidFill>
                <a:latin typeface="Blogger Sans"/>
              </a:rPr>
              <a:t> </a:t>
            </a:r>
            <a:r>
              <a:rPr lang="es-ES" b="1" spc="-1" dirty="0" err="1">
                <a:solidFill>
                  <a:srgbClr val="006BA6"/>
                </a:solidFill>
                <a:latin typeface="Blogger Sans"/>
              </a:rPr>
              <a:t>Force</a:t>
            </a:r>
            <a:endParaRPr lang="en-GR" b="1" spc="-1" dirty="0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0EB980-F2CF-A371-3309-B9BF1CEE5383}"/>
              </a:ext>
            </a:extLst>
          </p:cNvPr>
          <p:cNvSpPr txBox="1"/>
          <p:nvPr/>
        </p:nvSpPr>
        <p:spPr>
          <a:xfrm>
            <a:off x="1235377" y="2835964"/>
            <a:ext cx="3652711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Topic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3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b="1" strike="noStrike" spc="-1" dirty="0">
                <a:solidFill>
                  <a:srgbClr val="000000"/>
                </a:solidFill>
                <a:latin typeface="Arial"/>
              </a:rPr>
              <a:t>EUSEW European Sustainable Energy Week 2023 </a:t>
            </a:r>
            <a:r>
              <a:rPr lang="en-US" sz="2400" strike="noStrike" spc="-1" dirty="0">
                <a:solidFill>
                  <a:srgbClr val="000000"/>
                </a:solidFill>
                <a:latin typeface="Arial"/>
              </a:rPr>
              <a:t>(20 - 22 </a:t>
            </a:r>
            <a:r>
              <a:rPr lang="en-US" sz="2400" strike="noStrike" spc="-1" dirty="0" err="1">
                <a:solidFill>
                  <a:srgbClr val="000000"/>
                </a:solidFill>
                <a:latin typeface="Arial"/>
              </a:rPr>
              <a:t>junio</a:t>
            </a:r>
            <a:r>
              <a:rPr lang="en-US" sz="2400" strike="noStrike" spc="-1" dirty="0">
                <a:solidFill>
                  <a:srgbClr val="000000"/>
                </a:solidFill>
                <a:latin typeface="Arial"/>
              </a:rPr>
              <a:t> 2023)</a:t>
            </a:r>
            <a:endParaRPr lang="es-ES" sz="240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Arial"/>
                <a:ea typeface="Blogger Sans"/>
              </a:rPr>
              <a:t>EEN stand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 err="1">
                <a:solidFill>
                  <a:srgbClr val="000000"/>
                </a:solidFill>
                <a:latin typeface="Arial"/>
                <a:ea typeface="Blogger Sans"/>
              </a:rPr>
              <a:t>pitching</a:t>
            </a:r>
            <a:endParaRPr lang="en-GR" sz="2000" b="0" strike="noStrike" spc="-1" dirty="0">
              <a:solidFill>
                <a:srgbClr val="000000"/>
              </a:solidFill>
              <a:latin typeface="Arial"/>
              <a:ea typeface="Blogger 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F305D5-1EEE-E0E1-E536-23887DA7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12" y="2975354"/>
            <a:ext cx="6393744" cy="24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5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669240" y="51624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6000" b="1" strike="noStrike" spc="-1">
                <a:solidFill>
                  <a:srgbClr val="FFFFFF"/>
                </a:solidFill>
                <a:latin typeface="Blogger Sans"/>
                <a:ea typeface="Blogger Sans"/>
              </a:rPr>
              <a:t>Thank you</a:t>
            </a:r>
            <a:endParaRPr lang="en-G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/>
          </p:nvPr>
        </p:nvSpPr>
        <p:spPr>
          <a:xfrm>
            <a:off x="1317960" y="1960560"/>
            <a:ext cx="31100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R" sz="2800" b="0" strike="noStrike" spc="-1">
                <a:solidFill>
                  <a:srgbClr val="000000"/>
                </a:solidFill>
                <a:latin typeface="Calibri"/>
              </a:rPr>
              <a:t>Lucía Díaz Martín</a:t>
            </a:r>
          </a:p>
        </p:txBody>
      </p:sp>
      <p:sp>
        <p:nvSpPr>
          <p:cNvPr id="762" name="PlaceHolder 3"/>
          <p:cNvSpPr>
            <a:spLocks noGrp="1"/>
          </p:cNvSpPr>
          <p:nvPr>
            <p:ph/>
          </p:nvPr>
        </p:nvSpPr>
        <p:spPr>
          <a:xfrm>
            <a:off x="1737360" y="252468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-3240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R" sz="1600" b="0" strike="noStrike" spc="-1" dirty="0">
                <a:solidFill>
                  <a:srgbClr val="F2F2F2"/>
                </a:solidFill>
                <a:latin typeface="Blogger Sans"/>
              </a:rPr>
              <a:t>Andalucía TRADE</a:t>
            </a:r>
            <a:endParaRPr lang="en-GR" sz="1600" b="0" strike="noStrike" spc="-1" dirty="0">
              <a:solidFill>
                <a:srgbClr val="F2F2F2"/>
              </a:solidFill>
              <a:latin typeface="Blogger Sans"/>
              <a:ea typeface="Blogger Sans"/>
            </a:endParaRPr>
          </a:p>
        </p:txBody>
      </p:sp>
      <p:sp>
        <p:nvSpPr>
          <p:cNvPr id="763" name="PlaceHolder 4"/>
          <p:cNvSpPr>
            <a:spLocks noGrp="1"/>
          </p:cNvSpPr>
          <p:nvPr>
            <p:ph/>
          </p:nvPr>
        </p:nvSpPr>
        <p:spPr>
          <a:xfrm>
            <a:off x="1737360" y="2765160"/>
            <a:ext cx="43106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-3240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R" sz="1600" b="0" strike="noStrike" spc="-1">
                <a:solidFill>
                  <a:srgbClr val="F2F2F2"/>
                </a:solidFill>
                <a:latin typeface="Blogger Sans"/>
              </a:rPr>
              <a:t>Email: lucia.diaz.martin@juntadeandlaucia.es</a:t>
            </a:r>
            <a:endParaRPr lang="en-GR" sz="1600" b="0" strike="noStrike" spc="-1">
              <a:solidFill>
                <a:srgbClr val="F2F2F2"/>
              </a:solidFill>
              <a:latin typeface="Blogger Sans"/>
              <a:ea typeface="Blogger Sans"/>
            </a:endParaRPr>
          </a:p>
        </p:txBody>
      </p:sp>
      <p:sp>
        <p:nvSpPr>
          <p:cNvPr id="764" name="Text Placeholder 1"/>
          <p:cNvSpPr txBox="1"/>
          <p:nvPr/>
        </p:nvSpPr>
        <p:spPr>
          <a:xfrm>
            <a:off x="1737720" y="227268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-3240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R" sz="1600" b="0" strike="noStrike" spc="-1">
                <a:solidFill>
                  <a:srgbClr val="F2F2F2"/>
                </a:solidFill>
                <a:latin typeface="Blogger Sans"/>
              </a:rPr>
              <a:t>Consorcio CESEAND</a:t>
            </a:r>
            <a:endParaRPr lang="en-GR" sz="1600" b="0" strike="noStrike" spc="-1">
              <a:solidFill>
                <a:srgbClr val="F2F2F2"/>
              </a:solidFill>
              <a:latin typeface="Blogger Sans"/>
              <a:ea typeface="Blogger Sans"/>
            </a:endParaRPr>
          </a:p>
        </p:txBody>
      </p:sp>
      <p:sp>
        <p:nvSpPr>
          <p:cNvPr id="765" name="Text Placeholder 2"/>
          <p:cNvSpPr txBox="1"/>
          <p:nvPr/>
        </p:nvSpPr>
        <p:spPr>
          <a:xfrm>
            <a:off x="1318320" y="3368520"/>
            <a:ext cx="426168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R" sz="2800" b="0" strike="noStrike" spc="-1">
                <a:solidFill>
                  <a:srgbClr val="000000"/>
                </a:solidFill>
                <a:latin typeface="Calibri"/>
              </a:rPr>
              <a:t>Carlos Encinas Martínez</a:t>
            </a:r>
          </a:p>
        </p:txBody>
      </p:sp>
      <p:sp>
        <p:nvSpPr>
          <p:cNvPr id="766" name="Text Placeholder 3"/>
          <p:cNvSpPr txBox="1"/>
          <p:nvPr/>
        </p:nvSpPr>
        <p:spPr>
          <a:xfrm>
            <a:off x="1773720" y="393264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28600" indent="-3240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R" sz="1600" spc="-1" dirty="0">
                <a:solidFill>
                  <a:srgbClr val="F2F2F2"/>
                </a:solidFill>
                <a:latin typeface="Blogger Sans"/>
              </a:rPr>
              <a:t>FICYT</a:t>
            </a:r>
          </a:p>
        </p:txBody>
      </p:sp>
      <p:sp>
        <p:nvSpPr>
          <p:cNvPr id="767" name="Text Placeholder 4"/>
          <p:cNvSpPr txBox="1"/>
          <p:nvPr/>
        </p:nvSpPr>
        <p:spPr>
          <a:xfrm>
            <a:off x="1773720" y="4173120"/>
            <a:ext cx="43106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28600" indent="-3240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R" sz="1600" spc="-1" dirty="0">
                <a:solidFill>
                  <a:srgbClr val="F2F2F2"/>
                </a:solidFill>
                <a:latin typeface="Blogger Sans"/>
              </a:rPr>
              <a:t>Email: carlosem@ficyt.es</a:t>
            </a:r>
          </a:p>
        </p:txBody>
      </p:sp>
      <p:sp>
        <p:nvSpPr>
          <p:cNvPr id="768" name="Text Placeholder 6"/>
          <p:cNvSpPr txBox="1"/>
          <p:nvPr/>
        </p:nvSpPr>
        <p:spPr>
          <a:xfrm>
            <a:off x="1774080" y="3680640"/>
            <a:ext cx="3718440" cy="19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-3240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R" sz="1600" b="0" strike="noStrike" spc="-1" dirty="0">
                <a:solidFill>
                  <a:srgbClr val="F2F2F2"/>
                </a:solidFill>
                <a:latin typeface="Blogger Sans"/>
              </a:rPr>
              <a:t>Consorcio </a:t>
            </a:r>
            <a:r>
              <a:rPr lang="es-ES" sz="1600" b="0" strike="noStrike" spc="-1" dirty="0">
                <a:solidFill>
                  <a:srgbClr val="F2F2F2"/>
                </a:solidFill>
                <a:latin typeface="Blogger Sans"/>
              </a:rPr>
              <a:t>EEN-GalacteaPlus</a:t>
            </a:r>
            <a:endParaRPr lang="en-GR" sz="1600" b="0" strike="noStrike" spc="-1" dirty="0">
              <a:solidFill>
                <a:srgbClr val="F2F2F2"/>
              </a:solidFill>
              <a:latin typeface="Blogger Sans"/>
              <a:ea typeface="Blogger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69240" y="2232720"/>
            <a:ext cx="9143640" cy="11757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R" sz="6000" b="1" strike="noStrike" spc="-1">
                <a:solidFill>
                  <a:srgbClr val="FFFFFF"/>
                </a:solidFill>
                <a:latin typeface="Blogger Sans"/>
              </a:rPr>
              <a:t>La Red EEN- España en los Sector Group </a:t>
            </a:r>
            <a:endParaRPr lang="en-GR" sz="6000" b="1" strike="noStrike" spc="-1">
              <a:solidFill>
                <a:srgbClr val="FFFFFF"/>
              </a:solidFill>
              <a:latin typeface="Blogger Sans"/>
              <a:ea typeface="Blogger Sans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subTitle"/>
          </p:nvPr>
        </p:nvSpPr>
        <p:spPr>
          <a:xfrm>
            <a:off x="669240" y="3501000"/>
            <a:ext cx="9143640" cy="61164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200" b="0" strike="noStrike" spc="-1">
                <a:solidFill>
                  <a:srgbClr val="FFFFFF"/>
                </a:solidFill>
                <a:latin typeface="Blogger Sans"/>
              </a:rPr>
              <a:t>SG Intelligent Energy</a:t>
            </a:r>
            <a:endParaRPr lang="es-ES" sz="3200" b="0" strike="noStrike" spc="-1">
              <a:solidFill>
                <a:srgbClr val="FFFFFF"/>
              </a:solidFill>
              <a:latin typeface="Blogger Sans"/>
              <a:ea typeface="Blogger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1865880" y="1300320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R" sz="4400" b="1" strike="noStrike" spc="-1">
                <a:solidFill>
                  <a:srgbClr val="006BA6"/>
                </a:solidFill>
                <a:latin typeface="Blogger Sans"/>
              </a:rPr>
              <a:t>EENergy - </a:t>
            </a:r>
            <a:r>
              <a:rPr lang="en-GR" sz="4400" b="0" strike="noStrike" spc="-1">
                <a:solidFill>
                  <a:srgbClr val="006BA6"/>
                </a:solidFill>
                <a:latin typeface="Blogger Sans"/>
              </a:rPr>
              <a:t>Enterprise Europe Network Energy vouchers for European SMEs</a:t>
            </a:r>
            <a:endParaRPr lang="en-GR" sz="4400" b="1" strike="noStrike" spc="-1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pic>
        <p:nvPicPr>
          <p:cNvPr id="731" name="Imagen 730"/>
          <p:cNvPicPr/>
          <p:nvPr/>
        </p:nvPicPr>
        <p:blipFill>
          <a:blip r:embed="rId2"/>
          <a:srcRect l="10914" t="11393" r="12511" b="11417"/>
          <a:stretch/>
        </p:blipFill>
        <p:spPr>
          <a:xfrm>
            <a:off x="504000" y="1182600"/>
            <a:ext cx="1332000" cy="1193400"/>
          </a:xfrm>
          <a:prstGeom prst="rect">
            <a:avLst/>
          </a:prstGeom>
          <a:ln w="0">
            <a:noFill/>
          </a:ln>
        </p:spPr>
      </p:pic>
      <p:sp>
        <p:nvSpPr>
          <p:cNvPr id="732" name="Content Placeholder 1"/>
          <p:cNvSpPr txBox="1"/>
          <p:nvPr/>
        </p:nvSpPr>
        <p:spPr>
          <a:xfrm>
            <a:off x="2232000" y="3287520"/>
            <a:ext cx="9360000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600" b="0" strike="noStrike" spc="-1" dirty="0">
                <a:solidFill>
                  <a:srgbClr val="000000"/>
                </a:solidFill>
                <a:latin typeface="Arial"/>
              </a:rPr>
              <a:t>To identify SMEs among the EEN’s client base or new clients of the Network that will benefit from </a:t>
            </a:r>
            <a:r>
              <a:rPr lang="en-GR" sz="2600" b="1" strike="noStrike" spc="-1" dirty="0">
                <a:solidFill>
                  <a:srgbClr val="000000"/>
                </a:solidFill>
                <a:latin typeface="Arial"/>
              </a:rPr>
              <a:t>direct financial support</a:t>
            </a:r>
            <a:r>
              <a:rPr lang="en-GR" sz="2600" b="0" strike="noStrike" spc="-1" dirty="0">
                <a:solidFill>
                  <a:srgbClr val="000000"/>
                </a:solidFill>
                <a:latin typeface="Arial"/>
              </a:rPr>
              <a:t> to third parties of up to 10.000€. </a:t>
            </a:r>
            <a:endParaRPr lang="en-GR" sz="2600" b="0" strike="noStrike" spc="-1" dirty="0">
              <a:solidFill>
                <a:srgbClr val="000000"/>
              </a:solidFill>
              <a:latin typeface="Arial"/>
              <a:ea typeface="Blogger Sans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600" b="0" strike="noStrike" spc="-1" dirty="0">
                <a:solidFill>
                  <a:srgbClr val="000000"/>
                </a:solidFill>
                <a:latin typeface="Arial"/>
              </a:rPr>
              <a:t>The purpose of this support will be to </a:t>
            </a:r>
            <a:r>
              <a:rPr lang="en-GR" sz="2600" b="1" strike="noStrike" spc="-1" dirty="0">
                <a:solidFill>
                  <a:srgbClr val="000000"/>
                </a:solidFill>
                <a:latin typeface="Arial"/>
              </a:rPr>
              <a:t>improve the energy efficiency</a:t>
            </a:r>
            <a:r>
              <a:rPr lang="en-GR" sz="2600" b="0" strike="noStrike" spc="-1" dirty="0">
                <a:solidFill>
                  <a:srgbClr val="000000"/>
                </a:solidFill>
                <a:latin typeface="Arial"/>
              </a:rPr>
              <a:t> of the SMEs including for their buildings, processes and production lines.</a:t>
            </a:r>
            <a:endParaRPr lang="en-GR" sz="2600" b="0" strike="noStrike" spc="-1" dirty="0">
              <a:solidFill>
                <a:srgbClr val="000000"/>
              </a:solidFill>
              <a:latin typeface="Arial"/>
              <a:ea typeface="Blogger Sans"/>
            </a:endParaRPr>
          </a:p>
        </p:txBody>
      </p:sp>
      <p:sp>
        <p:nvSpPr>
          <p:cNvPr id="733" name="Rectángulo 732"/>
          <p:cNvSpPr/>
          <p:nvPr/>
        </p:nvSpPr>
        <p:spPr>
          <a:xfrm>
            <a:off x="432000" y="3096000"/>
            <a:ext cx="1440000" cy="1080000"/>
          </a:xfrm>
          <a:prstGeom prst="rect">
            <a:avLst/>
          </a:prstGeom>
          <a:noFill/>
          <a:ln w="57240">
            <a:solidFill>
              <a:srgbClr val="3465A4"/>
            </a:solidFill>
            <a:round/>
          </a:ln>
          <a:effectLst>
            <a:glow rad="279360">
              <a:srgbClr val="DEE6EF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8440" tIns="73440" rIns="118440" bIns="73440" anchor="ctr">
            <a:noAutofit/>
          </a:bodyPr>
          <a:lstStyle/>
          <a:p>
            <a:pPr algn="ctr">
              <a:buNone/>
            </a:pPr>
            <a:r>
              <a:rPr lang="es-ES" sz="2400" b="1" strike="noStrike" spc="-1">
                <a:latin typeface="Arial"/>
              </a:rPr>
              <a:t>900</a:t>
            </a:r>
            <a:endParaRPr lang="es-ES" sz="2400" b="0" strike="noStrike" spc="-1">
              <a:latin typeface="Arial"/>
            </a:endParaRPr>
          </a:p>
          <a:p>
            <a:pPr algn="ctr">
              <a:buNone/>
            </a:pPr>
            <a:r>
              <a:rPr lang="es-ES" sz="2400" b="1" strike="noStrike" spc="-1">
                <a:latin typeface="Arial"/>
              </a:rPr>
              <a:t>SMEs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734" name="Imagen 733"/>
          <p:cNvPicPr/>
          <p:nvPr/>
        </p:nvPicPr>
        <p:blipFill>
          <a:blip r:embed="rId3"/>
          <a:stretch/>
        </p:blipFill>
        <p:spPr>
          <a:xfrm>
            <a:off x="294840" y="4407840"/>
            <a:ext cx="1577160" cy="144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1865880" y="1300320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R" sz="4400" b="1" strike="noStrike" spc="-1">
                <a:solidFill>
                  <a:srgbClr val="006BA6"/>
                </a:solidFill>
                <a:latin typeface="Blogger Sans"/>
              </a:rPr>
              <a:t>EENergy - </a:t>
            </a:r>
            <a:r>
              <a:rPr lang="en-GR" sz="4400" b="0" strike="noStrike" spc="-1">
                <a:solidFill>
                  <a:srgbClr val="006BA6"/>
                </a:solidFill>
                <a:latin typeface="Blogger Sans"/>
              </a:rPr>
              <a:t>Enterprise Europe Network Energy vouchers for European SMEs</a:t>
            </a:r>
            <a:endParaRPr lang="en-GR" sz="4400" b="1" strike="noStrike" spc="-1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pic>
        <p:nvPicPr>
          <p:cNvPr id="736" name="Imagen 735"/>
          <p:cNvPicPr/>
          <p:nvPr/>
        </p:nvPicPr>
        <p:blipFill>
          <a:blip r:embed="rId2"/>
          <a:srcRect l="10914" t="11393" r="12511" b="11417"/>
          <a:stretch/>
        </p:blipFill>
        <p:spPr>
          <a:xfrm>
            <a:off x="504000" y="1182600"/>
            <a:ext cx="1332000" cy="1193400"/>
          </a:xfrm>
          <a:prstGeom prst="rect">
            <a:avLst/>
          </a:prstGeom>
          <a:ln w="0">
            <a:noFill/>
          </a:ln>
        </p:spPr>
      </p:pic>
      <p:grpSp>
        <p:nvGrpSpPr>
          <p:cNvPr id="737" name="3 Diagrama 1"/>
          <p:cNvGrpSpPr/>
          <p:nvPr/>
        </p:nvGrpSpPr>
        <p:grpSpPr>
          <a:xfrm>
            <a:off x="3084480" y="2520000"/>
            <a:ext cx="6815520" cy="4140000"/>
            <a:chOff x="3084480" y="2520000"/>
            <a:chExt cx="6815520" cy="4140000"/>
          </a:xfrm>
        </p:grpSpPr>
        <p:sp>
          <p:nvSpPr>
            <p:cNvPr id="738" name="Rectángulo 737"/>
            <p:cNvSpPr/>
            <p:nvPr/>
          </p:nvSpPr>
          <p:spPr>
            <a:xfrm>
              <a:off x="3084480" y="2520000"/>
              <a:ext cx="6815520" cy="414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Rectángulo: esquinas redondeadas 738"/>
            <p:cNvSpPr/>
            <p:nvPr/>
          </p:nvSpPr>
          <p:spPr>
            <a:xfrm>
              <a:off x="3085920" y="2520000"/>
              <a:ext cx="2225880" cy="4140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91880" tIns="1817640" rIns="191880" bIns="1004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44"/>
                </a:spcAft>
                <a:buNone/>
              </a:pPr>
              <a:r>
                <a:rPr lang="es-ES" sz="2400" b="0" strike="noStrike" spc="-1">
                  <a:solidFill>
                    <a:srgbClr val="FFFFFF"/>
                  </a:solidFill>
                  <a:latin typeface="Calibri"/>
                </a:rPr>
                <a:t>INVESTMENT</a:t>
              </a:r>
              <a:endParaRPr lang="es-ES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0" name="Elipse 739"/>
            <p:cNvSpPr/>
            <p:nvPr/>
          </p:nvSpPr>
          <p:spPr>
            <a:xfrm>
              <a:off x="3442680" y="2768400"/>
              <a:ext cx="1512720" cy="13780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Rectángulo: esquinas redondeadas 740"/>
            <p:cNvSpPr/>
            <p:nvPr/>
          </p:nvSpPr>
          <p:spPr>
            <a:xfrm>
              <a:off x="5379120" y="2520000"/>
              <a:ext cx="2226240" cy="4140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91880" tIns="1817640" rIns="191880" bIns="1004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44"/>
                </a:spcAft>
                <a:buNone/>
              </a:pPr>
              <a:r>
                <a:rPr lang="es-ES" sz="2200" b="0" strike="noStrike" spc="-1">
                  <a:solidFill>
                    <a:srgbClr val="FFFFFF"/>
                  </a:solidFill>
                  <a:latin typeface="Calibri"/>
                </a:rPr>
                <a:t>CONSULTANCY</a:t>
              </a:r>
              <a:endParaRPr lang="es-ES" sz="2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2" name="Rectángulo: esquinas redondeadas 741"/>
            <p:cNvSpPr/>
            <p:nvPr/>
          </p:nvSpPr>
          <p:spPr>
            <a:xfrm>
              <a:off x="7673040" y="2520000"/>
              <a:ext cx="2225880" cy="4140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91880" tIns="1817640" rIns="191880" bIns="1004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944"/>
                </a:spcAft>
                <a:buNone/>
              </a:pPr>
              <a:r>
                <a:rPr lang="es-ES" sz="2400" b="0" strike="noStrike" spc="-1">
                  <a:solidFill>
                    <a:srgbClr val="FFFFFF"/>
                  </a:solidFill>
                  <a:latin typeface="Calibri"/>
                </a:rPr>
                <a:t>SKILLS</a:t>
              </a:r>
              <a:endParaRPr lang="es-ES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3" name="Elipse 742"/>
            <p:cNvSpPr/>
            <p:nvPr/>
          </p:nvSpPr>
          <p:spPr>
            <a:xfrm>
              <a:off x="8029440" y="2768400"/>
              <a:ext cx="1512720" cy="1378080"/>
            </a:xfrm>
            <a:prstGeom prst="ellipse">
              <a:avLst/>
            </a:prstGeom>
            <a:blipFill rotWithShape="0">
              <a:blip r:embed="rId4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Flecha: a la izquierda y derecha 743"/>
            <p:cNvSpPr/>
            <p:nvPr/>
          </p:nvSpPr>
          <p:spPr>
            <a:xfrm>
              <a:off x="3357360" y="5832360"/>
              <a:ext cx="6270480" cy="62028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45" name="Imagen 744"/>
            <p:cNvPicPr/>
            <p:nvPr/>
          </p:nvPicPr>
          <p:blipFill>
            <a:blip r:embed="rId5"/>
            <a:stretch/>
          </p:blipFill>
          <p:spPr>
            <a:xfrm>
              <a:off x="5760000" y="2763000"/>
              <a:ext cx="1440000" cy="14400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1865880" y="1300320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R" sz="4400" b="1" strike="noStrike" spc="-1">
                <a:solidFill>
                  <a:srgbClr val="006BA6"/>
                </a:solidFill>
                <a:latin typeface="Blogger Sans"/>
              </a:rPr>
              <a:t>EENergy - </a:t>
            </a:r>
            <a:r>
              <a:rPr lang="en-GR" sz="4400" b="0" strike="noStrike" spc="-1">
                <a:solidFill>
                  <a:srgbClr val="006BA6"/>
                </a:solidFill>
                <a:latin typeface="Blogger Sans"/>
              </a:rPr>
              <a:t>Enterprise Europe Network Energy vouchers for European SMEs</a:t>
            </a:r>
            <a:endParaRPr lang="en-GR" sz="4400" b="1" strike="noStrike" spc="-1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pic>
        <p:nvPicPr>
          <p:cNvPr id="747" name="Imagen 746"/>
          <p:cNvPicPr/>
          <p:nvPr/>
        </p:nvPicPr>
        <p:blipFill>
          <a:blip r:embed="rId2"/>
          <a:srcRect l="10914" t="11393" r="12511" b="11417"/>
          <a:stretch/>
        </p:blipFill>
        <p:spPr>
          <a:xfrm>
            <a:off x="504000" y="1182600"/>
            <a:ext cx="1332000" cy="1193400"/>
          </a:xfrm>
          <a:prstGeom prst="rect">
            <a:avLst/>
          </a:prstGeom>
          <a:ln w="0">
            <a:noFill/>
          </a:ln>
        </p:spPr>
      </p:pic>
      <p:sp>
        <p:nvSpPr>
          <p:cNvPr id="748" name="Content Placeholder 4"/>
          <p:cNvSpPr txBox="1"/>
          <p:nvPr/>
        </p:nvSpPr>
        <p:spPr>
          <a:xfrm>
            <a:off x="930240" y="3143520"/>
            <a:ext cx="6881760" cy="254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200" b="0" strike="noStrike" spc="-1">
                <a:solidFill>
                  <a:srgbClr val="000000"/>
                </a:solidFill>
                <a:latin typeface="Arial"/>
              </a:rPr>
              <a:t>20% Energy intensive industries</a:t>
            </a:r>
            <a:endParaRPr lang="en-GR" sz="2200" b="0" strike="noStrike" spc="-1">
              <a:solidFill>
                <a:srgbClr val="000000"/>
              </a:solidFill>
              <a:latin typeface="Arial"/>
              <a:ea typeface="Blogger Sans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200" b="0" strike="noStrike" spc="-1">
                <a:solidFill>
                  <a:srgbClr val="000000"/>
                </a:solidFill>
                <a:latin typeface="Arial"/>
              </a:rPr>
              <a:t>50% New technological solutions.</a:t>
            </a:r>
            <a:endParaRPr lang="en-GR" sz="2200" b="0" strike="noStrike" spc="-1">
              <a:solidFill>
                <a:srgbClr val="000000"/>
              </a:solidFill>
              <a:latin typeface="Arial"/>
              <a:ea typeface="Blogger Sans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200" b="0" strike="noStrike" spc="-1">
                <a:solidFill>
                  <a:srgbClr val="000000"/>
                </a:solidFill>
                <a:latin typeface="Arial"/>
              </a:rPr>
              <a:t>Create a datacollection mechanism that will ensure that at least</a:t>
            </a:r>
            <a:endParaRPr lang="en-GR" sz="2200" b="0" strike="noStrike" spc="-1">
              <a:solidFill>
                <a:srgbClr val="000000"/>
              </a:solidFill>
              <a:latin typeface="Arial"/>
              <a:ea typeface="Blogger Sans"/>
            </a:endParaRPr>
          </a:p>
          <a:p>
            <a:pPr marL="3600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200" b="0" strike="noStrike" spc="-1">
                <a:solidFill>
                  <a:srgbClr val="000000"/>
                </a:solidFill>
                <a:latin typeface="Arial"/>
              </a:rPr>
              <a:t>25% Enhance their digital skills</a:t>
            </a:r>
            <a:endParaRPr lang="en-GR" sz="2200" b="0" strike="noStrike" spc="-1">
              <a:solidFill>
                <a:srgbClr val="000000"/>
              </a:solidFill>
              <a:latin typeface="Arial"/>
              <a:ea typeface="Blogger Sans"/>
            </a:endParaRPr>
          </a:p>
          <a:p>
            <a:pPr marL="3600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200" b="0" strike="noStrike" spc="-1">
                <a:solidFill>
                  <a:srgbClr val="000000"/>
                </a:solidFill>
                <a:latin typeface="Arial"/>
              </a:rPr>
              <a:t>50% Enhance sustainability of business model(s)</a:t>
            </a:r>
            <a:endParaRPr lang="en-GR" sz="2200" b="0" strike="noStrike" spc="-1">
              <a:solidFill>
                <a:srgbClr val="000000"/>
              </a:solidFill>
              <a:latin typeface="Arial"/>
              <a:ea typeface="Blogger Sans"/>
            </a:endParaRPr>
          </a:p>
        </p:txBody>
      </p:sp>
      <p:sp>
        <p:nvSpPr>
          <p:cNvPr id="749" name="Forma libre: forma 748"/>
          <p:cNvSpPr/>
          <p:nvPr/>
        </p:nvSpPr>
        <p:spPr>
          <a:xfrm>
            <a:off x="7704000" y="2844000"/>
            <a:ext cx="1116000" cy="273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8600" y="4300"/>
                </a:moveTo>
                <a:lnTo>
                  <a:pt x="6500" y="4300"/>
                </a:lnTo>
                <a:lnTo>
                  <a:pt x="10800" y="0"/>
                </a:lnTo>
                <a:lnTo>
                  <a:pt x="15100" y="4300"/>
                </a:lnTo>
                <a:lnTo>
                  <a:pt x="13000" y="4300"/>
                </a:lnTo>
                <a:lnTo>
                  <a:pt x="13000" y="8600"/>
                </a:lnTo>
                <a:lnTo>
                  <a:pt x="17300" y="8600"/>
                </a:lnTo>
                <a:lnTo>
                  <a:pt x="17300" y="6500"/>
                </a:lnTo>
                <a:lnTo>
                  <a:pt x="21600" y="10800"/>
                </a:lnTo>
                <a:lnTo>
                  <a:pt x="17300" y="15100"/>
                </a:lnTo>
                <a:lnTo>
                  <a:pt x="17300" y="13000"/>
                </a:lnTo>
                <a:lnTo>
                  <a:pt x="13000" y="13000"/>
                </a:lnTo>
                <a:lnTo>
                  <a:pt x="13000" y="17300"/>
                </a:lnTo>
                <a:lnTo>
                  <a:pt x="15100" y="17300"/>
                </a:lnTo>
                <a:lnTo>
                  <a:pt x="10800" y="21600"/>
                </a:lnTo>
                <a:lnTo>
                  <a:pt x="6500" y="17300"/>
                </a:lnTo>
                <a:lnTo>
                  <a:pt x="8600" y="173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ontent Placeholder 5"/>
          <p:cNvSpPr txBox="1"/>
          <p:nvPr/>
        </p:nvSpPr>
        <p:spPr>
          <a:xfrm>
            <a:off x="9144000" y="4186440"/>
            <a:ext cx="2448000" cy="91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2400" b="1" strike="noStrike" spc="-1">
                <a:solidFill>
                  <a:srgbClr val="000000"/>
                </a:solidFill>
                <a:latin typeface="Arial"/>
              </a:rPr>
              <a:t>Energy consumption </a:t>
            </a:r>
            <a:endParaRPr lang="en-GR" sz="2400" b="1" strike="noStrike" spc="-1">
              <a:solidFill>
                <a:srgbClr val="000000"/>
              </a:solidFill>
              <a:latin typeface="Arial"/>
              <a:ea typeface="Blogger Sans"/>
            </a:endParaRPr>
          </a:p>
        </p:txBody>
      </p:sp>
      <p:sp>
        <p:nvSpPr>
          <p:cNvPr id="751" name="Content Placeholder 7"/>
          <p:cNvSpPr txBox="1"/>
          <p:nvPr/>
        </p:nvSpPr>
        <p:spPr>
          <a:xfrm>
            <a:off x="9900000" y="3672000"/>
            <a:ext cx="108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R" sz="3600" b="0" strike="noStrike" spc="-1">
                <a:solidFill>
                  <a:srgbClr val="000000"/>
                </a:solidFill>
                <a:latin typeface="Arial"/>
              </a:rPr>
              <a:t>5% </a:t>
            </a:r>
            <a:endParaRPr lang="en-GR" sz="3600" b="0" strike="noStrike" spc="-1">
              <a:solidFill>
                <a:srgbClr val="000000"/>
              </a:solidFill>
              <a:latin typeface="Arial"/>
              <a:ea typeface="Blogger Sans"/>
            </a:endParaRPr>
          </a:p>
        </p:txBody>
      </p:sp>
      <p:sp>
        <p:nvSpPr>
          <p:cNvPr id="752" name="Forma libre: forma 751"/>
          <p:cNvSpPr/>
          <p:nvPr/>
        </p:nvSpPr>
        <p:spPr>
          <a:xfrm>
            <a:off x="9576000" y="3564000"/>
            <a:ext cx="180000" cy="9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Rectángulo 752"/>
          <p:cNvSpPr/>
          <p:nvPr/>
        </p:nvSpPr>
        <p:spPr>
          <a:xfrm>
            <a:off x="9180000" y="3312000"/>
            <a:ext cx="2340000" cy="1800000"/>
          </a:xfrm>
          <a:prstGeom prst="rect">
            <a:avLst/>
          </a:prstGeom>
          <a:noFill/>
          <a:ln w="57240">
            <a:solidFill>
              <a:srgbClr val="3465A4"/>
            </a:solidFill>
            <a:round/>
          </a:ln>
          <a:effectLst>
            <a:glow rad="279360">
              <a:srgbClr val="DEE6EF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Rectángulo 753"/>
          <p:cNvSpPr/>
          <p:nvPr/>
        </p:nvSpPr>
        <p:spPr>
          <a:xfrm>
            <a:off x="1080000" y="5832000"/>
            <a:ext cx="10440000" cy="5760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</a:rPr>
              <a:t>An adequate geographical balance of the recipients of financial support must be ensured</a:t>
            </a:r>
          </a:p>
          <a:p>
            <a:pPr algn="ctr">
              <a:buNone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</a:rPr>
              <a:t>(at least 2% from each country)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Imagen 754"/>
          <p:cNvPicPr/>
          <p:nvPr/>
        </p:nvPicPr>
        <p:blipFill>
          <a:blip r:embed="rId2"/>
          <a:stretch/>
        </p:blipFill>
        <p:spPr>
          <a:xfrm>
            <a:off x="540000" y="2772000"/>
            <a:ext cx="10995120" cy="2919600"/>
          </a:xfrm>
          <a:prstGeom prst="rect">
            <a:avLst/>
          </a:prstGeom>
          <a:ln w="0">
            <a:noFill/>
          </a:ln>
        </p:spPr>
      </p:pic>
      <p:sp>
        <p:nvSpPr>
          <p:cNvPr id="756" name="Title 3"/>
          <p:cNvSpPr txBox="1"/>
          <p:nvPr/>
        </p:nvSpPr>
        <p:spPr>
          <a:xfrm>
            <a:off x="1074240" y="1367280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R" sz="4400" b="1" strike="noStrike" spc="-1">
                <a:solidFill>
                  <a:srgbClr val="006BA6"/>
                </a:solidFill>
                <a:latin typeface="Blogger Sans"/>
              </a:rPr>
              <a:t>EENergy - </a:t>
            </a:r>
            <a:r>
              <a:rPr lang="en-GR" sz="4400" b="0" strike="noStrike" spc="-1">
                <a:solidFill>
                  <a:srgbClr val="006BA6"/>
                </a:solidFill>
                <a:latin typeface="Blogger Sans"/>
              </a:rPr>
              <a:t>Enterprise Europe Network Energy vouchers for European SMEs</a:t>
            </a:r>
            <a:endParaRPr lang="en-GR" sz="4400" b="1" strike="noStrike" spc="-1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1865880" y="1300320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R" sz="4400" b="1" strike="noStrike" spc="-1" dirty="0">
                <a:solidFill>
                  <a:srgbClr val="006BA6"/>
                </a:solidFill>
                <a:latin typeface="Blogger Sans"/>
              </a:rPr>
              <a:t>EENergy - </a:t>
            </a:r>
            <a:r>
              <a:rPr lang="en-GR" sz="4400" b="0" strike="noStrike" spc="-1" dirty="0">
                <a:solidFill>
                  <a:srgbClr val="006BA6"/>
                </a:solidFill>
                <a:latin typeface="Blogger Sans"/>
              </a:rPr>
              <a:t>Enterprise Europe Network Energy vouchers for European SMEs</a:t>
            </a:r>
            <a:endParaRPr lang="en-GR" sz="4400" b="1" strike="noStrike" spc="-1" dirty="0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graphicFrame>
        <p:nvGraphicFramePr>
          <p:cNvPr id="758" name="Tabla 757"/>
          <p:cNvGraphicFramePr/>
          <p:nvPr/>
        </p:nvGraphicFramePr>
        <p:xfrm>
          <a:off x="605880" y="2592000"/>
          <a:ext cx="10979640" cy="3840480"/>
        </p:xfrm>
        <a:graphic>
          <a:graphicData uri="http://schemas.openxmlformats.org/drawingml/2006/table">
            <a:tbl>
              <a:tblPr/>
              <a:tblGrid>
                <a:gridCol w="548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6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800" b="1" strike="noStrike" spc="-1">
                          <a:latin typeface="Arial"/>
                        </a:rPr>
                        <a:t>CONSORCIO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latin typeface="Arial"/>
                        </a:rPr>
                        <a:t>1. North Denmark EU Office (NDEU, Denmark) - CO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6. CCI de région Auvergne-Rhône-Alpes, (CCIA, France)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2. Centre for Innovation and Technology in NRW (ZENIT, Germany)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7. Enterprise Agency for the Economic Transformation and Development of Andalucía (former Agencia Andaluza del</a:t>
                      </a:r>
                    </a:p>
                    <a:p>
                      <a:r>
                        <a:rPr lang="es-ES" sz="1800" b="0" strike="noStrike" spc="-1">
                          <a:latin typeface="Arial"/>
                        </a:rPr>
                        <a:t>Conocimiento) (TRADE, Spain)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3. IP of NASU, (IPN,Ukraine)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8. Technology Centre Prague, (TCP,Czech Republic)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4.  Lithuanian innovation Center, (LIC,Lithuania)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9. Latvian Technological center, (LTC,Latvia)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8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latin typeface="Arial"/>
                        </a:rPr>
                        <a:t>5. Innovhub Stazioni Sperimentali per l'Industria, (Innovhub, Italy)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latin typeface="Arial"/>
                        </a:rPr>
                        <a:t>10. </a:t>
                      </a:r>
                      <a:r>
                        <a:rPr lang="es-ES" sz="1800" b="0" strike="noStrike" spc="-1" dirty="0" err="1">
                          <a:latin typeface="Arial"/>
                        </a:rPr>
                        <a:t>Renewable</a:t>
                      </a:r>
                      <a:r>
                        <a:rPr lang="es-ES" sz="1800" b="0" strike="noStrike" spc="-1" dirty="0">
                          <a:latin typeface="Arial"/>
                        </a:rPr>
                        <a:t> Energy </a:t>
                      </a:r>
                      <a:r>
                        <a:rPr lang="es-ES" sz="1800" b="0" strike="noStrike" spc="-1" dirty="0" err="1">
                          <a:latin typeface="Arial"/>
                        </a:rPr>
                        <a:t>Sources</a:t>
                      </a:r>
                      <a:r>
                        <a:rPr lang="es-ES" sz="1800" b="0" strike="noStrike" spc="-1" dirty="0">
                          <a:latin typeface="Arial"/>
                        </a:rPr>
                        <a:t> Cluster (RESC, Bulgaria)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59" name="Imagen 758"/>
          <p:cNvPicPr/>
          <p:nvPr/>
        </p:nvPicPr>
        <p:blipFill>
          <a:blip r:embed="rId2"/>
          <a:srcRect l="10914" t="11393" r="12511" b="11417"/>
          <a:stretch/>
        </p:blipFill>
        <p:spPr>
          <a:xfrm>
            <a:off x="504000" y="1182600"/>
            <a:ext cx="1332000" cy="119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>
            <a:extLst>
              <a:ext uri="{FF2B5EF4-FFF2-40B4-BE49-F238E27FC236}">
                <a16:creationId xmlns:a16="http://schemas.microsoft.com/office/drawing/2014/main" id="{9A37757C-F0E0-4B71-9B6E-115068FD1785}"/>
              </a:ext>
            </a:extLst>
          </p:cNvPr>
          <p:cNvSpPr txBox="1">
            <a:spLocks/>
          </p:cNvSpPr>
          <p:nvPr/>
        </p:nvSpPr>
        <p:spPr>
          <a:xfrm>
            <a:off x="1088940" y="1311609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spc="-1" dirty="0">
                <a:solidFill>
                  <a:srgbClr val="006BA6"/>
                </a:solidFill>
                <a:latin typeface="Blogger Sans"/>
              </a:rPr>
              <a:t>Energy </a:t>
            </a:r>
            <a:r>
              <a:rPr lang="es-ES" b="1" spc="-1" dirty="0" err="1">
                <a:solidFill>
                  <a:srgbClr val="006BA6"/>
                </a:solidFill>
                <a:latin typeface="Blogger Sans"/>
              </a:rPr>
              <a:t>Task</a:t>
            </a:r>
            <a:r>
              <a:rPr lang="es-ES" b="1" spc="-1" dirty="0">
                <a:solidFill>
                  <a:srgbClr val="006BA6"/>
                </a:solidFill>
                <a:latin typeface="Blogger Sans"/>
              </a:rPr>
              <a:t> </a:t>
            </a:r>
            <a:r>
              <a:rPr lang="es-ES" b="1" spc="-1" dirty="0" err="1">
                <a:solidFill>
                  <a:srgbClr val="006BA6"/>
                </a:solidFill>
                <a:latin typeface="Blogger Sans"/>
              </a:rPr>
              <a:t>Force</a:t>
            </a:r>
            <a:endParaRPr lang="en-GR" b="1" spc="-1" dirty="0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0EB980-F2CF-A371-3309-B9BF1CEE5383}"/>
              </a:ext>
            </a:extLst>
          </p:cNvPr>
          <p:cNvSpPr txBox="1"/>
          <p:nvPr/>
        </p:nvSpPr>
        <p:spPr>
          <a:xfrm>
            <a:off x="1416000" y="2519875"/>
            <a:ext cx="4555822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Topic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1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</a:rPr>
              <a:t>: Folleto con recomendaciones de 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medidas rápidas para ahorro de energía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</a:rPr>
              <a:t>, incluyendo información sobre ayudas europeas y nacionales y oportunidades de financiación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Arial"/>
              </a:rPr>
              <a:t>Disponible en inglés y alemán</a:t>
            </a:r>
            <a:r>
              <a:rPr lang="en-GR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desde enero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Arial"/>
                <a:ea typeface="Blogger Sans"/>
              </a:rPr>
              <a:t>Todavía pendiente: oportunidades de financiación de algunos países</a:t>
            </a:r>
            <a:endParaRPr lang="en-GR" sz="2000" b="0" strike="noStrike" spc="-1" dirty="0">
              <a:solidFill>
                <a:srgbClr val="000000"/>
              </a:solidFill>
              <a:latin typeface="Arial"/>
              <a:ea typeface="Blogger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E6C3B7-014D-6708-DECE-18AA507B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694" y="2125692"/>
            <a:ext cx="3596626" cy="45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>
            <a:extLst>
              <a:ext uri="{FF2B5EF4-FFF2-40B4-BE49-F238E27FC236}">
                <a16:creationId xmlns:a16="http://schemas.microsoft.com/office/drawing/2014/main" id="{9A37757C-F0E0-4B71-9B6E-115068FD1785}"/>
              </a:ext>
            </a:extLst>
          </p:cNvPr>
          <p:cNvSpPr txBox="1">
            <a:spLocks/>
          </p:cNvSpPr>
          <p:nvPr/>
        </p:nvSpPr>
        <p:spPr>
          <a:xfrm>
            <a:off x="1088940" y="1311609"/>
            <a:ext cx="10014120" cy="9608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spc="-1" dirty="0">
                <a:solidFill>
                  <a:srgbClr val="006BA6"/>
                </a:solidFill>
                <a:latin typeface="Blogger Sans"/>
              </a:rPr>
              <a:t>Energy </a:t>
            </a:r>
            <a:r>
              <a:rPr lang="es-ES" b="1" spc="-1" dirty="0" err="1">
                <a:solidFill>
                  <a:srgbClr val="006BA6"/>
                </a:solidFill>
                <a:latin typeface="Blogger Sans"/>
              </a:rPr>
              <a:t>Task</a:t>
            </a:r>
            <a:r>
              <a:rPr lang="es-ES" b="1" spc="-1" dirty="0">
                <a:solidFill>
                  <a:srgbClr val="006BA6"/>
                </a:solidFill>
                <a:latin typeface="Blogger Sans"/>
              </a:rPr>
              <a:t> </a:t>
            </a:r>
            <a:r>
              <a:rPr lang="es-ES" b="1" spc="-1" dirty="0" err="1">
                <a:solidFill>
                  <a:srgbClr val="006BA6"/>
                </a:solidFill>
                <a:latin typeface="Blogger Sans"/>
              </a:rPr>
              <a:t>Force</a:t>
            </a:r>
            <a:endParaRPr lang="en-GR" b="1" spc="-1" dirty="0">
              <a:solidFill>
                <a:srgbClr val="006BA6"/>
              </a:solidFill>
              <a:latin typeface="Blogger Sans"/>
              <a:ea typeface="Blogger San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0EB980-F2CF-A371-3309-B9BF1CEE5383}"/>
              </a:ext>
            </a:extLst>
          </p:cNvPr>
          <p:cNvSpPr txBox="1"/>
          <p:nvPr/>
        </p:nvSpPr>
        <p:spPr>
          <a:xfrm>
            <a:off x="1416000" y="2519875"/>
            <a:ext cx="3652711" cy="3191400"/>
          </a:xfrm>
          <a:prstGeom prst="rect">
            <a:avLst/>
          </a:prstGeom>
          <a:noFill/>
          <a:ln w="0">
            <a:noFill/>
          </a:ln>
        </p:spPr>
        <p:txBody>
          <a:bodyPr lIns="36000" tIns="45000" rIns="36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 err="1">
                <a:solidFill>
                  <a:srgbClr val="000000"/>
                </a:solidFill>
                <a:latin typeface="Arial"/>
              </a:rPr>
              <a:t>Topic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 2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</a:rPr>
              <a:t>Catálogo “55 soluciones de energía”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69 perfiles EEN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Arial"/>
                <a:ea typeface="Blogger Sans"/>
              </a:rPr>
              <a:t>15 seleccionados para “</a:t>
            </a:r>
            <a:r>
              <a:rPr lang="es-ES" sz="2000" spc="-1" dirty="0" err="1">
                <a:solidFill>
                  <a:srgbClr val="000000"/>
                </a:solidFill>
                <a:latin typeface="Arial"/>
                <a:ea typeface="Blogger Sans"/>
              </a:rPr>
              <a:t>pitching</a:t>
            </a:r>
            <a:r>
              <a:rPr lang="es-ES" sz="2000" spc="-1" dirty="0">
                <a:solidFill>
                  <a:srgbClr val="000000"/>
                </a:solidFill>
                <a:latin typeface="Arial"/>
                <a:ea typeface="Blogger Sans"/>
              </a:rPr>
              <a:t>” durante EUSEW</a:t>
            </a:r>
            <a:endParaRPr lang="en-GR" sz="2000" b="0" strike="noStrike" spc="-1" dirty="0">
              <a:solidFill>
                <a:srgbClr val="000000"/>
              </a:solidFill>
              <a:latin typeface="Arial"/>
              <a:ea typeface="Blogger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E89856-6FEE-DA16-5F40-65F0A028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35" y="2316673"/>
            <a:ext cx="6350155" cy="35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1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440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11</vt:i4>
      </vt:variant>
    </vt:vector>
  </HeadingPairs>
  <TitlesOfParts>
    <vt:vector size="28" baseType="lpstr">
      <vt:lpstr>Arial</vt:lpstr>
      <vt:lpstr>Blogger Sans</vt:lpstr>
      <vt:lpstr>Calibri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La Red EEN- España en los Sector Group </vt:lpstr>
      <vt:lpstr>EENergy - Enterprise Europe Network Energy vouchers for European SMEs</vt:lpstr>
      <vt:lpstr>EENergy - Enterprise Europe Network Energy vouchers for European SMEs</vt:lpstr>
      <vt:lpstr>EENergy - Enterprise Europe Network Energy vouchers for European SMEs</vt:lpstr>
      <vt:lpstr>Presentación de PowerPoint</vt:lpstr>
      <vt:lpstr>EENergy - Enterprise Europe Network Energy vouchers for European SMEs</vt:lpstr>
      <vt:lpstr>Presentación de PowerPoint</vt:lpstr>
      <vt:lpstr>Presentación de PowerPoint</vt:lpstr>
      <vt:lpstr>Presentación de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subject/>
  <dc:creator>EISMEA Team</dc:creator>
  <dc:description/>
  <cp:lastModifiedBy>Carlos Encinas Martínez</cp:lastModifiedBy>
  <cp:revision>45</cp:revision>
  <dcterms:created xsi:type="dcterms:W3CDTF">2023-04-12T07:12:26Z</dcterms:created>
  <dcterms:modified xsi:type="dcterms:W3CDTF">2023-06-14T08:58:45Z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e545143c-4e5e-418e-8e9d-16225d304c25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2023-05-25T08:10:55Z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PresentationFormat">
    <vt:lpwstr>Widescreen</vt:lpwstr>
  </property>
  <property fmtid="{D5CDD505-2E9C-101B-9397-08002B2CF9AE}" pid="10" name="Slides">
    <vt:i4>14</vt:i4>
  </property>
</Properties>
</file>