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674" r:id="rId2"/>
    <p:sldMasterId id="2147483679" r:id="rId3"/>
    <p:sldMasterId id="2147483689" r:id="rId4"/>
    <p:sldMasterId id="2147483696" r:id="rId5"/>
    <p:sldMasterId id="2147483656" r:id="rId6"/>
  </p:sldMasterIdLst>
  <p:notesMasterIdLst>
    <p:notesMasterId r:id="rId21"/>
  </p:notesMasterIdLst>
  <p:handoutMasterIdLst>
    <p:handoutMasterId r:id="rId22"/>
  </p:handoutMasterIdLst>
  <p:sldIdLst>
    <p:sldId id="311" r:id="rId7"/>
    <p:sldId id="361" r:id="rId8"/>
    <p:sldId id="366" r:id="rId9"/>
    <p:sldId id="370" r:id="rId10"/>
    <p:sldId id="367" r:id="rId11"/>
    <p:sldId id="371" r:id="rId12"/>
    <p:sldId id="374" r:id="rId13"/>
    <p:sldId id="384" r:id="rId14"/>
    <p:sldId id="376" r:id="rId15"/>
    <p:sldId id="386" r:id="rId16"/>
    <p:sldId id="381" r:id="rId17"/>
    <p:sldId id="385" r:id="rId18"/>
    <p:sldId id="379" r:id="rId19"/>
    <p:sldId id="387" r:id="rId20"/>
  </p:sldIdLst>
  <p:sldSz cx="12192000" cy="6858000"/>
  <p:notesSz cx="6669088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A6"/>
    <a:srgbClr val="2F528F"/>
    <a:srgbClr val="E42B29"/>
    <a:srgbClr val="E42B28"/>
    <a:srgbClr val="8D2505"/>
    <a:srgbClr val="E52A2A"/>
    <a:srgbClr val="F7D0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677" autoAdjust="0"/>
  </p:normalViewPr>
  <p:slideViewPr>
    <p:cSldViewPr snapToGrid="0">
      <p:cViewPr varScale="1">
        <p:scale>
          <a:sx n="58" d="100"/>
          <a:sy n="58" d="100"/>
        </p:scale>
        <p:origin x="988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24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8283FB-9D06-4912-819D-E0CF411DCA0D}" type="doc">
      <dgm:prSet loTypeId="urn:microsoft.com/office/officeart/2005/8/layout/hList9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772A8259-70CE-4379-AB1B-8FE190D66406}">
      <dgm:prSet phldrT="[Text]"/>
      <dgm:spPr/>
      <dgm:t>
        <a:bodyPr/>
        <a:lstStyle/>
        <a:p>
          <a:r>
            <a:rPr lang="es-ES" b="0" dirty="0">
              <a:latin typeface="Blogger Sans" panose="02000506030000020004" charset="0"/>
              <a:ea typeface="Blogger Sans" panose="02000506030000020004" charset="0"/>
            </a:rPr>
            <a:t>Apoyo a </a:t>
          </a:r>
          <a:r>
            <a:rPr lang="es-ES" b="1" dirty="0">
              <a:latin typeface="Blogger Sans" panose="02000506030000020004" charset="0"/>
              <a:ea typeface="Blogger Sans" panose="02000506030000020004" charset="0"/>
            </a:rPr>
            <a:t>Sellos de Excelencia EIC</a:t>
          </a:r>
        </a:p>
      </dgm:t>
    </dgm:pt>
    <dgm:pt modelId="{EC7C2BCD-A545-4F27-BE01-A3B66151ADC0}" type="parTrans" cxnId="{0930791D-FF0C-4E4D-BA7D-0BB3039D863F}">
      <dgm:prSet/>
      <dgm:spPr/>
      <dgm:t>
        <a:bodyPr/>
        <a:lstStyle/>
        <a:p>
          <a:endParaRPr lang="es-ES"/>
        </a:p>
      </dgm:t>
    </dgm:pt>
    <dgm:pt modelId="{0F28A167-EF2B-4057-A83C-EAEF34D8F488}" type="sibTrans" cxnId="{0930791D-FF0C-4E4D-BA7D-0BB3039D863F}">
      <dgm:prSet/>
      <dgm:spPr/>
      <dgm:t>
        <a:bodyPr/>
        <a:lstStyle/>
        <a:p>
          <a:endParaRPr lang="es-ES"/>
        </a:p>
      </dgm:t>
    </dgm:pt>
    <dgm:pt modelId="{36F0EAFD-6413-4BEA-828A-C42F06ECFDFB}">
      <dgm:prSet phldrT="[Text]"/>
      <dgm:spPr/>
      <dgm:t>
        <a:bodyPr/>
        <a:lstStyle/>
        <a:p>
          <a:r>
            <a:rPr lang="es-ES" dirty="0" err="1">
              <a:latin typeface="Blogger Sans" panose="02000506030000020004" charset="0"/>
              <a:ea typeface="Blogger Sans" panose="02000506030000020004" charset="0"/>
            </a:rPr>
            <a:t>Group</a:t>
          </a:r>
          <a:r>
            <a:rPr lang="es-ES" dirty="0">
              <a:latin typeface="Blogger Sans" panose="02000506030000020004" charset="0"/>
              <a:ea typeface="Blogger Sans" panose="02000506030000020004" charset="0"/>
            </a:rPr>
            <a:t> Leader (GL) para España y Portugal</a:t>
          </a:r>
        </a:p>
      </dgm:t>
    </dgm:pt>
    <dgm:pt modelId="{BF4CB467-79C8-404C-BB31-4E4087E191EB}" type="parTrans" cxnId="{9A6F87D5-8FB0-4905-97A6-C6CFA8F8EA9A}">
      <dgm:prSet/>
      <dgm:spPr/>
      <dgm:t>
        <a:bodyPr/>
        <a:lstStyle/>
        <a:p>
          <a:endParaRPr lang="es-ES"/>
        </a:p>
      </dgm:t>
    </dgm:pt>
    <dgm:pt modelId="{AFF58311-12C4-468E-BC9B-154D35D1CE5C}" type="sibTrans" cxnId="{9A6F87D5-8FB0-4905-97A6-C6CFA8F8EA9A}">
      <dgm:prSet/>
      <dgm:spPr/>
      <dgm:t>
        <a:bodyPr/>
        <a:lstStyle/>
        <a:p>
          <a:endParaRPr lang="es-ES"/>
        </a:p>
      </dgm:t>
    </dgm:pt>
    <dgm:pt modelId="{7E5AC1D4-FE47-4E32-8AF5-4784D34ED1ED}">
      <dgm:prSet phldrT="[Text]"/>
      <dgm:spPr/>
      <dgm:t>
        <a:bodyPr/>
        <a:lstStyle/>
        <a:p>
          <a:r>
            <a:rPr lang="es-ES" dirty="0">
              <a:latin typeface="Blogger Sans" panose="02000506030000020004" charset="0"/>
              <a:ea typeface="Blogger Sans" panose="02000506030000020004" charset="0"/>
            </a:rPr>
            <a:t>Local </a:t>
          </a:r>
          <a:r>
            <a:rPr lang="es-ES" dirty="0" err="1">
              <a:latin typeface="Blogger Sans" panose="02000506030000020004" charset="0"/>
              <a:ea typeface="Blogger Sans" panose="02000506030000020004" charset="0"/>
            </a:rPr>
            <a:t>Node</a:t>
          </a:r>
          <a:r>
            <a:rPr lang="es-ES" dirty="0">
              <a:latin typeface="Blogger Sans" panose="02000506030000020004" charset="0"/>
              <a:ea typeface="Blogger Sans" panose="02000506030000020004" charset="0"/>
            </a:rPr>
            <a:t> (LN) para la Comunidad de Madrid</a:t>
          </a:r>
        </a:p>
      </dgm:t>
    </dgm:pt>
    <dgm:pt modelId="{7C9E45D6-A712-4EEF-82FF-B8767AF58581}" type="parTrans" cxnId="{41F6D64F-C7DC-4F54-8D66-673C6EF20209}">
      <dgm:prSet/>
      <dgm:spPr/>
      <dgm:t>
        <a:bodyPr/>
        <a:lstStyle/>
        <a:p>
          <a:endParaRPr lang="es-ES"/>
        </a:p>
      </dgm:t>
    </dgm:pt>
    <dgm:pt modelId="{1597539B-4938-4230-AD2D-516A8CEC4B55}" type="sibTrans" cxnId="{41F6D64F-C7DC-4F54-8D66-673C6EF20209}">
      <dgm:prSet/>
      <dgm:spPr/>
      <dgm:t>
        <a:bodyPr/>
        <a:lstStyle/>
        <a:p>
          <a:endParaRPr lang="es-ES"/>
        </a:p>
      </dgm:t>
    </dgm:pt>
    <dgm:pt modelId="{E77EB378-5711-4544-BA3B-510637425E3C}">
      <dgm:prSet phldrT="[Text]"/>
      <dgm:spPr>
        <a:solidFill>
          <a:srgbClr val="2F528F"/>
        </a:solidFill>
      </dgm:spPr>
      <dgm:t>
        <a:bodyPr/>
        <a:lstStyle/>
        <a:p>
          <a:r>
            <a:rPr lang="es-ES" dirty="0">
              <a:latin typeface="Blogger Sans" panose="02000506030000020004" charset="0"/>
              <a:ea typeface="Blogger Sans" panose="02000506030000020004" charset="0"/>
            </a:rPr>
            <a:t>Apoyo a </a:t>
          </a:r>
          <a:r>
            <a:rPr lang="es-ES" b="1" dirty="0">
              <a:latin typeface="Blogger Sans" panose="02000506030000020004" charset="0"/>
              <a:ea typeface="Blogger Sans" panose="02000506030000020004" charset="0"/>
            </a:rPr>
            <a:t>empresas dirigidas por mujeres</a:t>
          </a:r>
        </a:p>
      </dgm:t>
    </dgm:pt>
    <dgm:pt modelId="{186703C8-D911-4B60-86F7-7C6DEDCB816F}" type="parTrans" cxnId="{A368F117-BE79-4B2B-9E08-1D67A51ECDC2}">
      <dgm:prSet/>
      <dgm:spPr/>
      <dgm:t>
        <a:bodyPr/>
        <a:lstStyle/>
        <a:p>
          <a:endParaRPr lang="es-ES"/>
        </a:p>
      </dgm:t>
    </dgm:pt>
    <dgm:pt modelId="{CB055FB2-D6A3-45C5-97F8-058ED1270A09}" type="sibTrans" cxnId="{A368F117-BE79-4B2B-9E08-1D67A51ECDC2}">
      <dgm:prSet/>
      <dgm:spPr/>
      <dgm:t>
        <a:bodyPr/>
        <a:lstStyle/>
        <a:p>
          <a:endParaRPr lang="es-ES"/>
        </a:p>
      </dgm:t>
    </dgm:pt>
    <dgm:pt modelId="{0B1902E1-AFD7-414B-99E4-CC3336A44E5E}">
      <dgm:prSet phldrT="[Text]"/>
      <dgm:spPr/>
      <dgm:t>
        <a:bodyPr/>
        <a:lstStyle/>
        <a:p>
          <a:r>
            <a:rPr lang="es-ES" dirty="0" err="1">
              <a:latin typeface="Blogger Sans" panose="02000506030000020004" charset="0"/>
              <a:ea typeface="Blogger Sans" panose="02000506030000020004" charset="0"/>
            </a:rPr>
            <a:t>Consortium</a:t>
          </a:r>
          <a:r>
            <a:rPr lang="es-ES" dirty="0">
              <a:latin typeface="Blogger Sans" panose="02000506030000020004" charset="0"/>
              <a:ea typeface="Blogger Sans" panose="02000506030000020004" charset="0"/>
            </a:rPr>
            <a:t> Innovation Leader (CIL) para la Comunidad de Madrid</a:t>
          </a:r>
        </a:p>
      </dgm:t>
    </dgm:pt>
    <dgm:pt modelId="{0B94D3AA-2CEC-4001-B30D-481B8E1D47EB}" type="parTrans" cxnId="{501A8A43-CD60-4B0C-8087-493AB10ACD5B}">
      <dgm:prSet/>
      <dgm:spPr/>
      <dgm:t>
        <a:bodyPr/>
        <a:lstStyle/>
        <a:p>
          <a:endParaRPr lang="es-ES"/>
        </a:p>
      </dgm:t>
    </dgm:pt>
    <dgm:pt modelId="{D54BEC0D-E1E2-429A-86E8-FACF844D66E9}" type="sibTrans" cxnId="{501A8A43-CD60-4B0C-8087-493AB10ACD5B}">
      <dgm:prSet/>
      <dgm:spPr/>
      <dgm:t>
        <a:bodyPr/>
        <a:lstStyle/>
        <a:p>
          <a:endParaRPr lang="es-ES"/>
        </a:p>
      </dgm:t>
    </dgm:pt>
    <dgm:pt modelId="{8E146BBA-8CD7-4804-BBAF-7C71A24ADC36}" type="pres">
      <dgm:prSet presAssocID="{318283FB-9D06-4912-819D-E0CF411DCA0D}" presName="list" presStyleCnt="0">
        <dgm:presLayoutVars>
          <dgm:dir/>
          <dgm:animLvl val="lvl"/>
        </dgm:presLayoutVars>
      </dgm:prSet>
      <dgm:spPr/>
    </dgm:pt>
    <dgm:pt modelId="{5D325719-0E0F-46BB-BDBB-494E2C9E3E3E}" type="pres">
      <dgm:prSet presAssocID="{772A8259-70CE-4379-AB1B-8FE190D66406}" presName="posSpace" presStyleCnt="0"/>
      <dgm:spPr/>
    </dgm:pt>
    <dgm:pt modelId="{BD26B8CF-9BB9-45C8-8F67-CFA5015DD6DF}" type="pres">
      <dgm:prSet presAssocID="{772A8259-70CE-4379-AB1B-8FE190D66406}" presName="vertFlow" presStyleCnt="0"/>
      <dgm:spPr/>
    </dgm:pt>
    <dgm:pt modelId="{0E6C19D0-E7F6-482B-9236-6A6BBFC466CE}" type="pres">
      <dgm:prSet presAssocID="{772A8259-70CE-4379-AB1B-8FE190D66406}" presName="topSpace" presStyleCnt="0"/>
      <dgm:spPr/>
    </dgm:pt>
    <dgm:pt modelId="{F0A9D322-F749-4FF0-AAB3-8AFEE75739F7}" type="pres">
      <dgm:prSet presAssocID="{772A8259-70CE-4379-AB1B-8FE190D66406}" presName="firstComp" presStyleCnt="0"/>
      <dgm:spPr/>
    </dgm:pt>
    <dgm:pt modelId="{CF66F866-ED77-4AA7-8AFF-E760E2B82D5D}" type="pres">
      <dgm:prSet presAssocID="{772A8259-70CE-4379-AB1B-8FE190D66406}" presName="firstChild" presStyleLbl="bgAccFollowNode1" presStyleIdx="0" presStyleCnt="3"/>
      <dgm:spPr/>
    </dgm:pt>
    <dgm:pt modelId="{92FA7857-0C61-4505-AB12-B9AEB55BCAAB}" type="pres">
      <dgm:prSet presAssocID="{772A8259-70CE-4379-AB1B-8FE190D66406}" presName="firstChildTx" presStyleLbl="bgAccFollowNode1" presStyleIdx="0" presStyleCnt="3">
        <dgm:presLayoutVars>
          <dgm:bulletEnabled val="1"/>
        </dgm:presLayoutVars>
      </dgm:prSet>
      <dgm:spPr/>
    </dgm:pt>
    <dgm:pt modelId="{0A05F064-F836-475F-A726-279C099E2012}" type="pres">
      <dgm:prSet presAssocID="{7E5AC1D4-FE47-4E32-8AF5-4784D34ED1ED}" presName="comp" presStyleCnt="0"/>
      <dgm:spPr/>
    </dgm:pt>
    <dgm:pt modelId="{5B6D4293-40ED-46A7-9A83-39B588914490}" type="pres">
      <dgm:prSet presAssocID="{7E5AC1D4-FE47-4E32-8AF5-4784D34ED1ED}" presName="child" presStyleLbl="bgAccFollowNode1" presStyleIdx="1" presStyleCnt="3"/>
      <dgm:spPr/>
    </dgm:pt>
    <dgm:pt modelId="{1D88058E-8A0D-452C-BE1C-2EFBD76638CB}" type="pres">
      <dgm:prSet presAssocID="{7E5AC1D4-FE47-4E32-8AF5-4784D34ED1ED}" presName="childTx" presStyleLbl="bgAccFollowNode1" presStyleIdx="1" presStyleCnt="3">
        <dgm:presLayoutVars>
          <dgm:bulletEnabled val="1"/>
        </dgm:presLayoutVars>
      </dgm:prSet>
      <dgm:spPr/>
    </dgm:pt>
    <dgm:pt modelId="{83D393E2-F7F9-45BF-83B3-0A9B0BA6961A}" type="pres">
      <dgm:prSet presAssocID="{772A8259-70CE-4379-AB1B-8FE190D66406}" presName="negSpace" presStyleCnt="0"/>
      <dgm:spPr/>
    </dgm:pt>
    <dgm:pt modelId="{D4BEF863-6D15-4FAD-97B8-22A7F5AC257F}" type="pres">
      <dgm:prSet presAssocID="{772A8259-70CE-4379-AB1B-8FE190D66406}" presName="circle" presStyleLbl="node1" presStyleIdx="0" presStyleCnt="2"/>
      <dgm:spPr/>
    </dgm:pt>
    <dgm:pt modelId="{A5F6D0A2-2C84-420D-9130-4A2F69FADF06}" type="pres">
      <dgm:prSet presAssocID="{0F28A167-EF2B-4057-A83C-EAEF34D8F488}" presName="transSpace" presStyleCnt="0"/>
      <dgm:spPr/>
    </dgm:pt>
    <dgm:pt modelId="{C5872E21-D689-47E9-B6C9-E7289E16EA8B}" type="pres">
      <dgm:prSet presAssocID="{E77EB378-5711-4544-BA3B-510637425E3C}" presName="posSpace" presStyleCnt="0"/>
      <dgm:spPr/>
    </dgm:pt>
    <dgm:pt modelId="{D2F77501-B984-44F3-8D01-233C30D44FC1}" type="pres">
      <dgm:prSet presAssocID="{E77EB378-5711-4544-BA3B-510637425E3C}" presName="vertFlow" presStyleCnt="0"/>
      <dgm:spPr/>
    </dgm:pt>
    <dgm:pt modelId="{C4E2EB05-9C89-4A1D-BE97-6D758B7EB6C3}" type="pres">
      <dgm:prSet presAssocID="{E77EB378-5711-4544-BA3B-510637425E3C}" presName="topSpace" presStyleCnt="0"/>
      <dgm:spPr/>
    </dgm:pt>
    <dgm:pt modelId="{C89A224B-E4FC-454F-A354-C6FBEB38A832}" type="pres">
      <dgm:prSet presAssocID="{E77EB378-5711-4544-BA3B-510637425E3C}" presName="firstComp" presStyleCnt="0"/>
      <dgm:spPr/>
    </dgm:pt>
    <dgm:pt modelId="{BC4AA27C-E61E-449B-805B-971AEE255CE0}" type="pres">
      <dgm:prSet presAssocID="{E77EB378-5711-4544-BA3B-510637425E3C}" presName="firstChild" presStyleLbl="bgAccFollowNode1" presStyleIdx="2" presStyleCnt="3"/>
      <dgm:spPr/>
    </dgm:pt>
    <dgm:pt modelId="{582713C7-6FA6-4FAB-9D44-29DC72108C54}" type="pres">
      <dgm:prSet presAssocID="{E77EB378-5711-4544-BA3B-510637425E3C}" presName="firstChildTx" presStyleLbl="bgAccFollowNode1" presStyleIdx="2" presStyleCnt="3">
        <dgm:presLayoutVars>
          <dgm:bulletEnabled val="1"/>
        </dgm:presLayoutVars>
      </dgm:prSet>
      <dgm:spPr/>
    </dgm:pt>
    <dgm:pt modelId="{149BF5A7-033B-4EE3-B5A2-3E8214304C50}" type="pres">
      <dgm:prSet presAssocID="{E77EB378-5711-4544-BA3B-510637425E3C}" presName="negSpace" presStyleCnt="0"/>
      <dgm:spPr/>
    </dgm:pt>
    <dgm:pt modelId="{59081AC2-586D-47BD-BC8B-4BB72802BD27}" type="pres">
      <dgm:prSet presAssocID="{E77EB378-5711-4544-BA3B-510637425E3C}" presName="circle" presStyleLbl="node1" presStyleIdx="1" presStyleCnt="2"/>
      <dgm:spPr/>
    </dgm:pt>
  </dgm:ptLst>
  <dgm:cxnLst>
    <dgm:cxn modelId="{4C678715-9E21-4A2A-94D6-2A0FC48A55D7}" type="presOf" srcId="{7E5AC1D4-FE47-4E32-8AF5-4784D34ED1ED}" destId="{1D88058E-8A0D-452C-BE1C-2EFBD76638CB}" srcOrd="1" destOrd="0" presId="urn:microsoft.com/office/officeart/2005/8/layout/hList9"/>
    <dgm:cxn modelId="{A368F117-BE79-4B2B-9E08-1D67A51ECDC2}" srcId="{318283FB-9D06-4912-819D-E0CF411DCA0D}" destId="{E77EB378-5711-4544-BA3B-510637425E3C}" srcOrd="1" destOrd="0" parTransId="{186703C8-D911-4B60-86F7-7C6DEDCB816F}" sibTransId="{CB055FB2-D6A3-45C5-97F8-058ED1270A09}"/>
    <dgm:cxn modelId="{2837331D-6F86-40DF-8559-55EC755FDD7E}" type="presOf" srcId="{E77EB378-5711-4544-BA3B-510637425E3C}" destId="{59081AC2-586D-47BD-BC8B-4BB72802BD27}" srcOrd="0" destOrd="0" presId="urn:microsoft.com/office/officeart/2005/8/layout/hList9"/>
    <dgm:cxn modelId="{0930791D-FF0C-4E4D-BA7D-0BB3039D863F}" srcId="{318283FB-9D06-4912-819D-E0CF411DCA0D}" destId="{772A8259-70CE-4379-AB1B-8FE190D66406}" srcOrd="0" destOrd="0" parTransId="{EC7C2BCD-A545-4F27-BE01-A3B66151ADC0}" sibTransId="{0F28A167-EF2B-4057-A83C-EAEF34D8F488}"/>
    <dgm:cxn modelId="{501A8A43-CD60-4B0C-8087-493AB10ACD5B}" srcId="{E77EB378-5711-4544-BA3B-510637425E3C}" destId="{0B1902E1-AFD7-414B-99E4-CC3336A44E5E}" srcOrd="0" destOrd="0" parTransId="{0B94D3AA-2CEC-4001-B30D-481B8E1D47EB}" sibTransId="{D54BEC0D-E1E2-429A-86E8-FACF844D66E9}"/>
    <dgm:cxn modelId="{59402D46-B1F6-4CFA-8926-C1ABC465A3A3}" type="presOf" srcId="{318283FB-9D06-4912-819D-E0CF411DCA0D}" destId="{8E146BBA-8CD7-4804-BBAF-7C71A24ADC36}" srcOrd="0" destOrd="0" presId="urn:microsoft.com/office/officeart/2005/8/layout/hList9"/>
    <dgm:cxn modelId="{41F6D64F-C7DC-4F54-8D66-673C6EF20209}" srcId="{772A8259-70CE-4379-AB1B-8FE190D66406}" destId="{7E5AC1D4-FE47-4E32-8AF5-4784D34ED1ED}" srcOrd="1" destOrd="0" parTransId="{7C9E45D6-A712-4EEF-82FF-B8767AF58581}" sibTransId="{1597539B-4938-4230-AD2D-516A8CEC4B55}"/>
    <dgm:cxn modelId="{87D98E51-C045-40C8-A545-31D9BAC28428}" type="presOf" srcId="{36F0EAFD-6413-4BEA-828A-C42F06ECFDFB}" destId="{92FA7857-0C61-4505-AB12-B9AEB55BCAAB}" srcOrd="1" destOrd="0" presId="urn:microsoft.com/office/officeart/2005/8/layout/hList9"/>
    <dgm:cxn modelId="{69D90F55-663E-40D8-9C66-E3B4CEFF86F5}" type="presOf" srcId="{772A8259-70CE-4379-AB1B-8FE190D66406}" destId="{D4BEF863-6D15-4FAD-97B8-22A7F5AC257F}" srcOrd="0" destOrd="0" presId="urn:microsoft.com/office/officeart/2005/8/layout/hList9"/>
    <dgm:cxn modelId="{31F6A78A-3803-48C9-B7BE-1164F62AFDB8}" type="presOf" srcId="{0B1902E1-AFD7-414B-99E4-CC3336A44E5E}" destId="{582713C7-6FA6-4FAB-9D44-29DC72108C54}" srcOrd="1" destOrd="0" presId="urn:microsoft.com/office/officeart/2005/8/layout/hList9"/>
    <dgm:cxn modelId="{54D069AA-044A-4050-93E8-12F63DE8F56E}" type="presOf" srcId="{7E5AC1D4-FE47-4E32-8AF5-4784D34ED1ED}" destId="{5B6D4293-40ED-46A7-9A83-39B588914490}" srcOrd="0" destOrd="0" presId="urn:microsoft.com/office/officeart/2005/8/layout/hList9"/>
    <dgm:cxn modelId="{CDB03DAB-717A-486C-BAE1-B29C7ED2D884}" type="presOf" srcId="{36F0EAFD-6413-4BEA-828A-C42F06ECFDFB}" destId="{CF66F866-ED77-4AA7-8AFF-E760E2B82D5D}" srcOrd="0" destOrd="0" presId="urn:microsoft.com/office/officeart/2005/8/layout/hList9"/>
    <dgm:cxn modelId="{B0BCBDC7-B322-476C-9A62-C7A71236A175}" type="presOf" srcId="{0B1902E1-AFD7-414B-99E4-CC3336A44E5E}" destId="{BC4AA27C-E61E-449B-805B-971AEE255CE0}" srcOrd="0" destOrd="0" presId="urn:microsoft.com/office/officeart/2005/8/layout/hList9"/>
    <dgm:cxn modelId="{9A6F87D5-8FB0-4905-97A6-C6CFA8F8EA9A}" srcId="{772A8259-70CE-4379-AB1B-8FE190D66406}" destId="{36F0EAFD-6413-4BEA-828A-C42F06ECFDFB}" srcOrd="0" destOrd="0" parTransId="{BF4CB467-79C8-404C-BB31-4E4087E191EB}" sibTransId="{AFF58311-12C4-468E-BC9B-154D35D1CE5C}"/>
    <dgm:cxn modelId="{7700C4FF-5C85-46F2-B1C8-DE5B12FAD50A}" type="presParOf" srcId="{8E146BBA-8CD7-4804-BBAF-7C71A24ADC36}" destId="{5D325719-0E0F-46BB-BDBB-494E2C9E3E3E}" srcOrd="0" destOrd="0" presId="urn:microsoft.com/office/officeart/2005/8/layout/hList9"/>
    <dgm:cxn modelId="{C49BCE0E-586A-4B3A-B078-C8948A019E8F}" type="presParOf" srcId="{8E146BBA-8CD7-4804-BBAF-7C71A24ADC36}" destId="{BD26B8CF-9BB9-45C8-8F67-CFA5015DD6DF}" srcOrd="1" destOrd="0" presId="urn:microsoft.com/office/officeart/2005/8/layout/hList9"/>
    <dgm:cxn modelId="{7428E5F8-B16E-4E22-8FAD-607B9023B905}" type="presParOf" srcId="{BD26B8CF-9BB9-45C8-8F67-CFA5015DD6DF}" destId="{0E6C19D0-E7F6-482B-9236-6A6BBFC466CE}" srcOrd="0" destOrd="0" presId="urn:microsoft.com/office/officeart/2005/8/layout/hList9"/>
    <dgm:cxn modelId="{19A15109-53E4-4EF6-81E9-48F7F5FCECA5}" type="presParOf" srcId="{BD26B8CF-9BB9-45C8-8F67-CFA5015DD6DF}" destId="{F0A9D322-F749-4FF0-AAB3-8AFEE75739F7}" srcOrd="1" destOrd="0" presId="urn:microsoft.com/office/officeart/2005/8/layout/hList9"/>
    <dgm:cxn modelId="{89BF8D88-C9A1-4FB6-B2A2-1E98809BC610}" type="presParOf" srcId="{F0A9D322-F749-4FF0-AAB3-8AFEE75739F7}" destId="{CF66F866-ED77-4AA7-8AFF-E760E2B82D5D}" srcOrd="0" destOrd="0" presId="urn:microsoft.com/office/officeart/2005/8/layout/hList9"/>
    <dgm:cxn modelId="{CBFC71EA-A395-4871-AF6A-F0E5CA9F7955}" type="presParOf" srcId="{F0A9D322-F749-4FF0-AAB3-8AFEE75739F7}" destId="{92FA7857-0C61-4505-AB12-B9AEB55BCAAB}" srcOrd="1" destOrd="0" presId="urn:microsoft.com/office/officeart/2005/8/layout/hList9"/>
    <dgm:cxn modelId="{545EF51A-ACA3-484A-B3E9-675B73D687F1}" type="presParOf" srcId="{BD26B8CF-9BB9-45C8-8F67-CFA5015DD6DF}" destId="{0A05F064-F836-475F-A726-279C099E2012}" srcOrd="2" destOrd="0" presId="urn:microsoft.com/office/officeart/2005/8/layout/hList9"/>
    <dgm:cxn modelId="{5AC6E747-9755-4415-B357-5155CF32EC72}" type="presParOf" srcId="{0A05F064-F836-475F-A726-279C099E2012}" destId="{5B6D4293-40ED-46A7-9A83-39B588914490}" srcOrd="0" destOrd="0" presId="urn:microsoft.com/office/officeart/2005/8/layout/hList9"/>
    <dgm:cxn modelId="{1E0CDFA5-CD98-420D-AB3F-D7BFDD3B034A}" type="presParOf" srcId="{0A05F064-F836-475F-A726-279C099E2012}" destId="{1D88058E-8A0D-452C-BE1C-2EFBD76638CB}" srcOrd="1" destOrd="0" presId="urn:microsoft.com/office/officeart/2005/8/layout/hList9"/>
    <dgm:cxn modelId="{948B7A16-9F36-4B34-9209-4F3351F6B538}" type="presParOf" srcId="{8E146BBA-8CD7-4804-BBAF-7C71A24ADC36}" destId="{83D393E2-F7F9-45BF-83B3-0A9B0BA6961A}" srcOrd="2" destOrd="0" presId="urn:microsoft.com/office/officeart/2005/8/layout/hList9"/>
    <dgm:cxn modelId="{8F2AC4A9-AB42-4DBC-BAA2-18D38995A5C9}" type="presParOf" srcId="{8E146BBA-8CD7-4804-BBAF-7C71A24ADC36}" destId="{D4BEF863-6D15-4FAD-97B8-22A7F5AC257F}" srcOrd="3" destOrd="0" presId="urn:microsoft.com/office/officeart/2005/8/layout/hList9"/>
    <dgm:cxn modelId="{7F93CFF9-4D44-4946-8B51-00692E5ACB09}" type="presParOf" srcId="{8E146BBA-8CD7-4804-BBAF-7C71A24ADC36}" destId="{A5F6D0A2-2C84-420D-9130-4A2F69FADF06}" srcOrd="4" destOrd="0" presId="urn:microsoft.com/office/officeart/2005/8/layout/hList9"/>
    <dgm:cxn modelId="{2AF15564-2591-4678-AF7A-8E153EA62A2C}" type="presParOf" srcId="{8E146BBA-8CD7-4804-BBAF-7C71A24ADC36}" destId="{C5872E21-D689-47E9-B6C9-E7289E16EA8B}" srcOrd="5" destOrd="0" presId="urn:microsoft.com/office/officeart/2005/8/layout/hList9"/>
    <dgm:cxn modelId="{312D7B95-EA11-4D9F-A28F-D469D707D286}" type="presParOf" srcId="{8E146BBA-8CD7-4804-BBAF-7C71A24ADC36}" destId="{D2F77501-B984-44F3-8D01-233C30D44FC1}" srcOrd="6" destOrd="0" presId="urn:microsoft.com/office/officeart/2005/8/layout/hList9"/>
    <dgm:cxn modelId="{F9A1112B-B085-486B-9640-978E0F1034BC}" type="presParOf" srcId="{D2F77501-B984-44F3-8D01-233C30D44FC1}" destId="{C4E2EB05-9C89-4A1D-BE97-6D758B7EB6C3}" srcOrd="0" destOrd="0" presId="urn:microsoft.com/office/officeart/2005/8/layout/hList9"/>
    <dgm:cxn modelId="{CEDD7546-F7FA-4691-982B-ADF325627962}" type="presParOf" srcId="{D2F77501-B984-44F3-8D01-233C30D44FC1}" destId="{C89A224B-E4FC-454F-A354-C6FBEB38A832}" srcOrd="1" destOrd="0" presId="urn:microsoft.com/office/officeart/2005/8/layout/hList9"/>
    <dgm:cxn modelId="{96EBB301-837C-44A1-A3D7-789D76942A45}" type="presParOf" srcId="{C89A224B-E4FC-454F-A354-C6FBEB38A832}" destId="{BC4AA27C-E61E-449B-805B-971AEE255CE0}" srcOrd="0" destOrd="0" presId="urn:microsoft.com/office/officeart/2005/8/layout/hList9"/>
    <dgm:cxn modelId="{65F03448-F4DA-412A-B920-EF5BB9D30CE4}" type="presParOf" srcId="{C89A224B-E4FC-454F-A354-C6FBEB38A832}" destId="{582713C7-6FA6-4FAB-9D44-29DC72108C54}" srcOrd="1" destOrd="0" presId="urn:microsoft.com/office/officeart/2005/8/layout/hList9"/>
    <dgm:cxn modelId="{18056C07-09B1-4F0E-B1EB-03730DD364DF}" type="presParOf" srcId="{8E146BBA-8CD7-4804-BBAF-7C71A24ADC36}" destId="{149BF5A7-033B-4EE3-B5A2-3E8214304C50}" srcOrd="7" destOrd="0" presId="urn:microsoft.com/office/officeart/2005/8/layout/hList9"/>
    <dgm:cxn modelId="{02284D7F-BFC1-41D0-B896-B99F32D22931}" type="presParOf" srcId="{8E146BBA-8CD7-4804-BBAF-7C71A24ADC36}" destId="{59081AC2-586D-47BD-BC8B-4BB72802BD27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6F866-ED77-4AA7-8AFF-E760E2B82D5D}">
      <dsp:nvSpPr>
        <dsp:cNvPr id="0" name=""/>
        <dsp:cNvSpPr/>
      </dsp:nvSpPr>
      <dsp:spPr>
        <a:xfrm>
          <a:off x="2539982" y="697714"/>
          <a:ext cx="2615453" cy="1744507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>
              <a:latin typeface="Blogger Sans" panose="02000506030000020004" charset="0"/>
              <a:ea typeface="Blogger Sans" panose="02000506030000020004" charset="0"/>
            </a:rPr>
            <a:t>Group</a:t>
          </a:r>
          <a:r>
            <a:rPr lang="es-ES" sz="2000" kern="1200" dirty="0">
              <a:latin typeface="Blogger Sans" panose="02000506030000020004" charset="0"/>
              <a:ea typeface="Blogger Sans" panose="02000506030000020004" charset="0"/>
            </a:rPr>
            <a:t> Leader (GL) para España y Portugal</a:t>
          </a:r>
        </a:p>
      </dsp:txBody>
      <dsp:txXfrm>
        <a:off x="2958454" y="697714"/>
        <a:ext cx="2196980" cy="1744507"/>
      </dsp:txXfrm>
    </dsp:sp>
    <dsp:sp modelId="{5B6D4293-40ED-46A7-9A83-39B588914490}">
      <dsp:nvSpPr>
        <dsp:cNvPr id="0" name=""/>
        <dsp:cNvSpPr/>
      </dsp:nvSpPr>
      <dsp:spPr>
        <a:xfrm>
          <a:off x="2539982" y="2442222"/>
          <a:ext cx="2615453" cy="1744507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Blogger Sans" panose="02000506030000020004" charset="0"/>
              <a:ea typeface="Blogger Sans" panose="02000506030000020004" charset="0"/>
            </a:rPr>
            <a:t>Local </a:t>
          </a:r>
          <a:r>
            <a:rPr lang="es-ES" sz="2000" kern="1200" dirty="0" err="1">
              <a:latin typeface="Blogger Sans" panose="02000506030000020004" charset="0"/>
              <a:ea typeface="Blogger Sans" panose="02000506030000020004" charset="0"/>
            </a:rPr>
            <a:t>Node</a:t>
          </a:r>
          <a:r>
            <a:rPr lang="es-ES" sz="2000" kern="1200" dirty="0">
              <a:latin typeface="Blogger Sans" panose="02000506030000020004" charset="0"/>
              <a:ea typeface="Blogger Sans" panose="02000506030000020004" charset="0"/>
            </a:rPr>
            <a:t> (LN) para la Comunidad de Madrid</a:t>
          </a:r>
        </a:p>
      </dsp:txBody>
      <dsp:txXfrm>
        <a:off x="2958454" y="2442222"/>
        <a:ext cx="2196980" cy="1744507"/>
      </dsp:txXfrm>
    </dsp:sp>
    <dsp:sp modelId="{D4BEF863-6D15-4FAD-97B8-22A7F5AC257F}">
      <dsp:nvSpPr>
        <dsp:cNvPr id="0" name=""/>
        <dsp:cNvSpPr/>
      </dsp:nvSpPr>
      <dsp:spPr>
        <a:xfrm>
          <a:off x="1145074" y="260"/>
          <a:ext cx="1743635" cy="1743635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0" kern="1200" dirty="0">
              <a:latin typeface="Blogger Sans" panose="02000506030000020004" charset="0"/>
              <a:ea typeface="Blogger Sans" panose="02000506030000020004" charset="0"/>
            </a:rPr>
            <a:t>Apoyo a </a:t>
          </a:r>
          <a:r>
            <a:rPr lang="es-ES" sz="1900" b="1" kern="1200" dirty="0">
              <a:latin typeface="Blogger Sans" panose="02000506030000020004" charset="0"/>
              <a:ea typeface="Blogger Sans" panose="02000506030000020004" charset="0"/>
            </a:rPr>
            <a:t>Sellos de Excelencia EIC</a:t>
          </a:r>
        </a:p>
      </dsp:txBody>
      <dsp:txXfrm>
        <a:off x="1400423" y="255609"/>
        <a:ext cx="1232937" cy="1232937"/>
      </dsp:txXfrm>
    </dsp:sp>
    <dsp:sp modelId="{BC4AA27C-E61E-449B-805B-971AEE255CE0}">
      <dsp:nvSpPr>
        <dsp:cNvPr id="0" name=""/>
        <dsp:cNvSpPr/>
      </dsp:nvSpPr>
      <dsp:spPr>
        <a:xfrm>
          <a:off x="6899070" y="697714"/>
          <a:ext cx="2615453" cy="1744507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>
              <a:latin typeface="Blogger Sans" panose="02000506030000020004" charset="0"/>
              <a:ea typeface="Blogger Sans" panose="02000506030000020004" charset="0"/>
            </a:rPr>
            <a:t>Consortium</a:t>
          </a:r>
          <a:r>
            <a:rPr lang="es-ES" sz="2000" kern="1200" dirty="0">
              <a:latin typeface="Blogger Sans" panose="02000506030000020004" charset="0"/>
              <a:ea typeface="Blogger Sans" panose="02000506030000020004" charset="0"/>
            </a:rPr>
            <a:t> Innovation Leader (CIL) para la Comunidad de Madrid</a:t>
          </a:r>
        </a:p>
      </dsp:txBody>
      <dsp:txXfrm>
        <a:off x="7317543" y="697714"/>
        <a:ext cx="2196980" cy="1744507"/>
      </dsp:txXfrm>
    </dsp:sp>
    <dsp:sp modelId="{59081AC2-586D-47BD-BC8B-4BB72802BD27}">
      <dsp:nvSpPr>
        <dsp:cNvPr id="0" name=""/>
        <dsp:cNvSpPr/>
      </dsp:nvSpPr>
      <dsp:spPr>
        <a:xfrm>
          <a:off x="5504162" y="260"/>
          <a:ext cx="1743635" cy="1743635"/>
        </a:xfrm>
        <a:prstGeom prst="ellipse">
          <a:avLst/>
        </a:prstGeom>
        <a:solidFill>
          <a:srgbClr val="2F52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latin typeface="Blogger Sans" panose="02000506030000020004" charset="0"/>
              <a:ea typeface="Blogger Sans" panose="02000506030000020004" charset="0"/>
            </a:rPr>
            <a:t>Apoyo a </a:t>
          </a:r>
          <a:r>
            <a:rPr lang="es-ES" sz="1900" b="1" kern="1200" dirty="0">
              <a:latin typeface="Blogger Sans" panose="02000506030000020004" charset="0"/>
              <a:ea typeface="Blogger Sans" panose="02000506030000020004" charset="0"/>
            </a:rPr>
            <a:t>empresas dirigidas por mujeres</a:t>
          </a:r>
        </a:p>
      </dsp:txBody>
      <dsp:txXfrm>
        <a:off x="5759511" y="255609"/>
        <a:ext cx="1232937" cy="1232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46314-B39A-4890-9273-3D43E5854BFE}" type="datetimeFigureOut">
              <a:rPr lang="es-ES" smtClean="0"/>
              <a:t>23/06/2023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DB2B-A4AF-4B10-B169-2E96158AD4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6307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35350-BAC5-4B56-92BC-EA6AF6ABEF95}" type="datetimeFigureOut">
              <a:rPr lang="es-ES" smtClean="0"/>
              <a:t>23/06/2023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461FF-8D4C-4E60-B988-9E54C14AD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8040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461FF-8D4C-4E60-B988-9E54C14AD186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7707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461FF-8D4C-4E60-B988-9E54C14AD186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7434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461FF-8D4C-4E60-B988-9E54C14AD186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8933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461FF-8D4C-4E60-B988-9E54C14AD186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1822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461FF-8D4C-4E60-B988-9E54C14AD186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6101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461FF-8D4C-4E60-B988-9E54C14AD186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1514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461FF-8D4C-4E60-B988-9E54C14AD186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1563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461FF-8D4C-4E60-B988-9E54C14AD186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5977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461FF-8D4C-4E60-B988-9E54C14AD186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1873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461FF-8D4C-4E60-B988-9E54C14AD186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20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461FF-8D4C-4E60-B988-9E54C14AD186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3137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5.png"/><Relationship Id="rId11" Type="http://schemas.openxmlformats.org/officeDocument/2006/relationships/image" Target="../media/image27.png"/><Relationship Id="rId5" Type="http://schemas.openxmlformats.org/officeDocument/2006/relationships/image" Target="../media/image14.svg"/><Relationship Id="rId10" Type="http://schemas.openxmlformats.org/officeDocument/2006/relationships/hyperlink" Target="https://een.ec.europa.eu/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6.sv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5.png"/><Relationship Id="rId11" Type="http://schemas.openxmlformats.org/officeDocument/2006/relationships/image" Target="../media/image27.png"/><Relationship Id="rId5" Type="http://schemas.openxmlformats.org/officeDocument/2006/relationships/image" Target="../media/image14.svg"/><Relationship Id="rId10" Type="http://schemas.openxmlformats.org/officeDocument/2006/relationships/hyperlink" Target="https://een.ec.europa.eu/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6.sv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5.png"/><Relationship Id="rId11" Type="http://schemas.openxmlformats.org/officeDocument/2006/relationships/image" Target="../media/image27.png"/><Relationship Id="rId5" Type="http://schemas.openxmlformats.org/officeDocument/2006/relationships/image" Target="../media/image14.svg"/><Relationship Id="rId10" Type="http://schemas.openxmlformats.org/officeDocument/2006/relationships/hyperlink" Target="https://een.ec.europa.eu/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6.sv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0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0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10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- White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A42FD5AE-F512-DD92-6C6A-A213E0EB93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63" y="1787461"/>
            <a:ext cx="12200467" cy="508275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51273 h 51273"/>
              <a:gd name="connsiteX1" fmla="*/ 21609 w 21609"/>
              <a:gd name="connsiteY1" fmla="*/ 21002 h 51273"/>
              <a:gd name="connsiteX2" fmla="*/ 21601 w 21609"/>
              <a:gd name="connsiteY2" fmla="*/ 0 h 51273"/>
              <a:gd name="connsiteX3" fmla="*/ 1 w 21609"/>
              <a:gd name="connsiteY3" fmla="*/ 3945 h 51273"/>
              <a:gd name="connsiteX4" fmla="*/ 3 w 21609"/>
              <a:gd name="connsiteY4" fmla="*/ 51273 h 51273"/>
              <a:gd name="connsiteX0" fmla="*/ 3 w 21629"/>
              <a:gd name="connsiteY0" fmla="*/ 51273 h 51273"/>
              <a:gd name="connsiteX1" fmla="*/ 21629 w 21629"/>
              <a:gd name="connsiteY1" fmla="*/ 50692 h 51273"/>
              <a:gd name="connsiteX2" fmla="*/ 21601 w 21629"/>
              <a:gd name="connsiteY2" fmla="*/ 0 h 51273"/>
              <a:gd name="connsiteX3" fmla="*/ 1 w 21629"/>
              <a:gd name="connsiteY3" fmla="*/ 3945 h 51273"/>
              <a:gd name="connsiteX4" fmla="*/ 3 w 21629"/>
              <a:gd name="connsiteY4" fmla="*/ 51273 h 51273"/>
              <a:gd name="connsiteX0" fmla="*/ 3 w 21601"/>
              <a:gd name="connsiteY0" fmla="*/ 51273 h 51273"/>
              <a:gd name="connsiteX1" fmla="*/ 21446 w 21601"/>
              <a:gd name="connsiteY1" fmla="*/ 50249 h 51273"/>
              <a:gd name="connsiteX2" fmla="*/ 21601 w 21601"/>
              <a:gd name="connsiteY2" fmla="*/ 0 h 51273"/>
              <a:gd name="connsiteX3" fmla="*/ 1 w 21601"/>
              <a:gd name="connsiteY3" fmla="*/ 3945 h 51273"/>
              <a:gd name="connsiteX4" fmla="*/ 3 w 21601"/>
              <a:gd name="connsiteY4" fmla="*/ 51273 h 51273"/>
              <a:gd name="connsiteX0" fmla="*/ 3 w 21604"/>
              <a:gd name="connsiteY0" fmla="*/ 51273 h 51273"/>
              <a:gd name="connsiteX1" fmla="*/ 21603 w 21604"/>
              <a:gd name="connsiteY1" fmla="*/ 50839 h 51273"/>
              <a:gd name="connsiteX2" fmla="*/ 21601 w 21604"/>
              <a:gd name="connsiteY2" fmla="*/ 0 h 51273"/>
              <a:gd name="connsiteX3" fmla="*/ 1 w 21604"/>
              <a:gd name="connsiteY3" fmla="*/ 3945 h 51273"/>
              <a:gd name="connsiteX4" fmla="*/ 3 w 21604"/>
              <a:gd name="connsiteY4" fmla="*/ 51273 h 51273"/>
              <a:gd name="connsiteX0" fmla="*/ 3 w 21604"/>
              <a:gd name="connsiteY0" fmla="*/ 50875 h 50875"/>
              <a:gd name="connsiteX1" fmla="*/ 21603 w 21604"/>
              <a:gd name="connsiteY1" fmla="*/ 50839 h 50875"/>
              <a:gd name="connsiteX2" fmla="*/ 21601 w 21604"/>
              <a:gd name="connsiteY2" fmla="*/ 0 h 50875"/>
              <a:gd name="connsiteX3" fmla="*/ 1 w 21604"/>
              <a:gd name="connsiteY3" fmla="*/ 3945 h 50875"/>
              <a:gd name="connsiteX4" fmla="*/ 3 w 21604"/>
              <a:gd name="connsiteY4" fmla="*/ 50875 h 50875"/>
              <a:gd name="connsiteX0" fmla="*/ 3 w 21604"/>
              <a:gd name="connsiteY0" fmla="*/ 50875 h 50905"/>
              <a:gd name="connsiteX1" fmla="*/ 21603 w 21604"/>
              <a:gd name="connsiteY1" fmla="*/ 50905 h 50905"/>
              <a:gd name="connsiteX2" fmla="*/ 21601 w 21604"/>
              <a:gd name="connsiteY2" fmla="*/ 0 h 50905"/>
              <a:gd name="connsiteX3" fmla="*/ 1 w 21604"/>
              <a:gd name="connsiteY3" fmla="*/ 3945 h 50905"/>
              <a:gd name="connsiteX4" fmla="*/ 3 w 21604"/>
              <a:gd name="connsiteY4" fmla="*/ 50875 h 50905"/>
              <a:gd name="connsiteX0" fmla="*/ 3 w 21615"/>
              <a:gd name="connsiteY0" fmla="*/ 50875 h 50875"/>
              <a:gd name="connsiteX1" fmla="*/ 21615 w 21615"/>
              <a:gd name="connsiteY1" fmla="*/ 50772 h 50875"/>
              <a:gd name="connsiteX2" fmla="*/ 21601 w 21615"/>
              <a:gd name="connsiteY2" fmla="*/ 0 h 50875"/>
              <a:gd name="connsiteX3" fmla="*/ 1 w 21615"/>
              <a:gd name="connsiteY3" fmla="*/ 3945 h 50875"/>
              <a:gd name="connsiteX4" fmla="*/ 3 w 21615"/>
              <a:gd name="connsiteY4" fmla="*/ 50875 h 5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5" h="50875">
                <a:moveTo>
                  <a:pt x="3" y="50875"/>
                </a:moveTo>
                <a:lnTo>
                  <a:pt x="21615" y="50772"/>
                </a:lnTo>
                <a:cubicBezTo>
                  <a:pt x="21604" y="43793"/>
                  <a:pt x="21612" y="6979"/>
                  <a:pt x="21601" y="0"/>
                </a:cubicBezTo>
                <a:cubicBezTo>
                  <a:pt x="17991" y="403"/>
                  <a:pt x="6252" y="8640"/>
                  <a:pt x="1" y="3945"/>
                </a:cubicBezTo>
                <a:cubicBezTo>
                  <a:pt x="12" y="10004"/>
                  <a:pt x="-8" y="44816"/>
                  <a:pt x="3" y="50875"/>
                </a:cubicBezTo>
                <a:close/>
              </a:path>
            </a:pathLst>
          </a:custGeom>
          <a:noFill/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5D83CC-64B8-27D9-EE31-9AEF185F7D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3198725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5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C57802-853E-3AA4-F379-CB795E2A86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4466742"/>
            <a:ext cx="5414176" cy="612153"/>
          </a:xfrm>
          <a:prstGeom prst="rect">
            <a:avLst/>
          </a:prstGeom>
        </p:spPr>
        <p:txBody>
          <a:bodyPr lIns="36000"/>
          <a:lstStyle>
            <a:lvl1pPr marL="0" indent="0" algn="l">
              <a:buNone/>
              <a:defRPr sz="240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36C9ED-6072-DA20-D9E1-99312AAE2A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" y="0"/>
            <a:ext cx="12189600" cy="233746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2E86A1-693B-A3C7-7C44-38C6D56AA69A}"/>
              </a:ext>
            </a:extLst>
          </p:cNvPr>
          <p:cNvCxnSpPr>
            <a:cxnSpLocks/>
          </p:cNvCxnSpPr>
          <p:nvPr userDrawn="1"/>
        </p:nvCxnSpPr>
        <p:spPr>
          <a:xfrm>
            <a:off x="6083417" y="5487044"/>
            <a:ext cx="0" cy="635501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AC65F2F-D44A-86B7-94EA-2A2BFE1C9A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9238" y="548754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x-none" dirty="0"/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43B45B71-28F0-9E21-1A8E-B5EC1C00FA0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69925" y="5389563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x-none" dirty="0"/>
              <a:t>dd photo</a:t>
            </a:r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8DE7C326-C8F2-B72C-401F-98E42A0C6A7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34545" y="5389563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x-none" dirty="0"/>
              <a:t>dd photo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437444-326F-9857-0508-F205FF7C20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09238" y="5867400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x-none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E24571C-3AD2-AA60-DFE1-6F6B485A21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03350" y="548754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x-none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D43BE0A8-59B6-40F2-4F60-02260AF0FA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03350" y="5867400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x-none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AFC5A01-C134-2093-DE67-7445C8C448B7}"/>
              </a:ext>
            </a:extLst>
          </p:cNvPr>
          <p:cNvCxnSpPr>
            <a:cxnSpLocks/>
          </p:cNvCxnSpPr>
          <p:nvPr userDrawn="1"/>
        </p:nvCxnSpPr>
        <p:spPr>
          <a:xfrm>
            <a:off x="4337799" y="415424"/>
            <a:ext cx="0" cy="635501"/>
          </a:xfrm>
          <a:prstGeom prst="line">
            <a:avLst/>
          </a:prstGeom>
          <a:ln w="38100">
            <a:solidFill>
              <a:srgbClr val="006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6D875297-C6E0-4916-4D87-003629F40EC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53899" y="415926"/>
            <a:ext cx="5209477" cy="635000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sz="2800">
                <a:solidFill>
                  <a:srgbClr val="000000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add your country name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193281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Blue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E4D4774-7350-45EA-623F-B6B448F5498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2388972"/>
            <a:ext cx="10980000" cy="3764939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FC04BCE-96EF-B837-CD59-601434E7B0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30039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x-none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BD5C9CC-D3E7-9D4E-DE22-D1D0D73FC0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02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091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White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E4D4774-7350-45EA-623F-B6B448F5498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2388972"/>
            <a:ext cx="10980000" cy="3764939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FC04BCE-96EF-B837-CD59-601434E7B0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30039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x-none" dirty="0"/>
          </a:p>
        </p:txBody>
      </p:sp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77924BF1-27A9-EE9A-13CD-881842D6E9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02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26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Blue Curv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63AEF28A-EF7F-0CA3-9F26-A75AF58DE2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9596" y="4749269"/>
            <a:ext cx="12206111" cy="211082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17 w 21623"/>
              <a:gd name="connsiteY0" fmla="*/ 21025 h 21025"/>
              <a:gd name="connsiteX1" fmla="*/ 21623 w 21623"/>
              <a:gd name="connsiteY1" fmla="*/ 21002 h 21025"/>
              <a:gd name="connsiteX2" fmla="*/ 21615 w 21623"/>
              <a:gd name="connsiteY2" fmla="*/ 0 h 21025"/>
              <a:gd name="connsiteX3" fmla="*/ 0 w 21623"/>
              <a:gd name="connsiteY3" fmla="*/ 1389 h 21025"/>
              <a:gd name="connsiteX4" fmla="*/ 17 w 21623"/>
              <a:gd name="connsiteY4" fmla="*/ 21025 h 21025"/>
              <a:gd name="connsiteX0" fmla="*/ 17 w 21623"/>
              <a:gd name="connsiteY0" fmla="*/ 21025 h 21025"/>
              <a:gd name="connsiteX1" fmla="*/ 21623 w 21623"/>
              <a:gd name="connsiteY1" fmla="*/ 21002 h 21025"/>
              <a:gd name="connsiteX2" fmla="*/ 21615 w 21623"/>
              <a:gd name="connsiteY2" fmla="*/ 0 h 21025"/>
              <a:gd name="connsiteX3" fmla="*/ 0 w 21623"/>
              <a:gd name="connsiteY3" fmla="*/ 1389 h 21025"/>
              <a:gd name="connsiteX4" fmla="*/ 17 w 21623"/>
              <a:gd name="connsiteY4" fmla="*/ 21025 h 21025"/>
              <a:gd name="connsiteX0" fmla="*/ 17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17 w 21623"/>
              <a:gd name="connsiteY4" fmla="*/ 21107 h 21107"/>
              <a:gd name="connsiteX0" fmla="*/ 17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17 w 21623"/>
              <a:gd name="connsiteY4" fmla="*/ 21107 h 21107"/>
              <a:gd name="connsiteX0" fmla="*/ 17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17 w 21623"/>
              <a:gd name="connsiteY4" fmla="*/ 21107 h 21107"/>
              <a:gd name="connsiteX0" fmla="*/ 3 w 21626"/>
              <a:gd name="connsiteY0" fmla="*/ 21107 h 21107"/>
              <a:gd name="connsiteX1" fmla="*/ 21626 w 21626"/>
              <a:gd name="connsiteY1" fmla="*/ 21084 h 21107"/>
              <a:gd name="connsiteX2" fmla="*/ 21618 w 21626"/>
              <a:gd name="connsiteY2" fmla="*/ 0 h 21107"/>
              <a:gd name="connsiteX3" fmla="*/ 3 w 21626"/>
              <a:gd name="connsiteY3" fmla="*/ 1471 h 21107"/>
              <a:gd name="connsiteX4" fmla="*/ 3 w 21626"/>
              <a:gd name="connsiteY4" fmla="*/ 21107 h 21107"/>
              <a:gd name="connsiteX0" fmla="*/ 3 w 21626"/>
              <a:gd name="connsiteY0" fmla="*/ 21107 h 21107"/>
              <a:gd name="connsiteX1" fmla="*/ 21626 w 21626"/>
              <a:gd name="connsiteY1" fmla="*/ 21084 h 21107"/>
              <a:gd name="connsiteX2" fmla="*/ 21618 w 21626"/>
              <a:gd name="connsiteY2" fmla="*/ 0 h 21107"/>
              <a:gd name="connsiteX3" fmla="*/ 3 w 21626"/>
              <a:gd name="connsiteY3" fmla="*/ 1471 h 21107"/>
              <a:gd name="connsiteX4" fmla="*/ 3 w 21626"/>
              <a:gd name="connsiteY4" fmla="*/ 21107 h 21107"/>
              <a:gd name="connsiteX0" fmla="*/ 0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0 w 21623"/>
              <a:gd name="connsiteY4" fmla="*/ 21107 h 21107"/>
              <a:gd name="connsiteX0" fmla="*/ 0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0 w 21623"/>
              <a:gd name="connsiteY4" fmla="*/ 21107 h 21107"/>
              <a:gd name="connsiteX0" fmla="*/ 0 w 21623"/>
              <a:gd name="connsiteY0" fmla="*/ 21107 h 21128"/>
              <a:gd name="connsiteX1" fmla="*/ 21623 w 21623"/>
              <a:gd name="connsiteY1" fmla="*/ 21084 h 21128"/>
              <a:gd name="connsiteX2" fmla="*/ 21615 w 21623"/>
              <a:gd name="connsiteY2" fmla="*/ 0 h 21128"/>
              <a:gd name="connsiteX3" fmla="*/ 0 w 21623"/>
              <a:gd name="connsiteY3" fmla="*/ 1471 h 21128"/>
              <a:gd name="connsiteX4" fmla="*/ 0 w 21623"/>
              <a:gd name="connsiteY4" fmla="*/ 21107 h 21128"/>
              <a:gd name="connsiteX0" fmla="*/ 2 w 21625"/>
              <a:gd name="connsiteY0" fmla="*/ 21107 h 21128"/>
              <a:gd name="connsiteX1" fmla="*/ 21625 w 21625"/>
              <a:gd name="connsiteY1" fmla="*/ 21084 h 21128"/>
              <a:gd name="connsiteX2" fmla="*/ 21617 w 21625"/>
              <a:gd name="connsiteY2" fmla="*/ 0 h 21128"/>
              <a:gd name="connsiteX3" fmla="*/ 2 w 21625"/>
              <a:gd name="connsiteY3" fmla="*/ 1471 h 21128"/>
              <a:gd name="connsiteX4" fmla="*/ 2 w 21625"/>
              <a:gd name="connsiteY4" fmla="*/ 21107 h 2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25" h="21128">
                <a:moveTo>
                  <a:pt x="2" y="21107"/>
                </a:moveTo>
                <a:cubicBezTo>
                  <a:pt x="13" y="21164"/>
                  <a:pt x="14417" y="21092"/>
                  <a:pt x="21625" y="21084"/>
                </a:cubicBezTo>
                <a:cubicBezTo>
                  <a:pt x="21614" y="14105"/>
                  <a:pt x="21628" y="6979"/>
                  <a:pt x="21617" y="0"/>
                </a:cubicBezTo>
                <a:cubicBezTo>
                  <a:pt x="17992" y="156"/>
                  <a:pt x="6122" y="3940"/>
                  <a:pt x="2" y="1471"/>
                </a:cubicBezTo>
                <a:cubicBezTo>
                  <a:pt x="-4" y="7497"/>
                  <a:pt x="3" y="21161"/>
                  <a:pt x="2" y="21107"/>
                </a:cubicBezTo>
                <a:close/>
              </a:path>
            </a:pathLst>
          </a:custGeom>
          <a:noFill/>
        </p:spPr>
        <p:txBody>
          <a:bodyPr anchor="b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image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42BA9-90CD-6FF8-C238-B91022C1302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2388973"/>
            <a:ext cx="10980000" cy="2273643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BDDB2C-7B17-5221-BAEA-E9956821D1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30039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x-non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FF8E581-09BF-E717-9391-6E4270232F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02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95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White Curv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63AEF28A-EF7F-0CA3-9F26-A75AF58DE2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9596" y="4749269"/>
            <a:ext cx="12206111" cy="211082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17 w 21623"/>
              <a:gd name="connsiteY0" fmla="*/ 21025 h 21025"/>
              <a:gd name="connsiteX1" fmla="*/ 21623 w 21623"/>
              <a:gd name="connsiteY1" fmla="*/ 21002 h 21025"/>
              <a:gd name="connsiteX2" fmla="*/ 21615 w 21623"/>
              <a:gd name="connsiteY2" fmla="*/ 0 h 21025"/>
              <a:gd name="connsiteX3" fmla="*/ 0 w 21623"/>
              <a:gd name="connsiteY3" fmla="*/ 1389 h 21025"/>
              <a:gd name="connsiteX4" fmla="*/ 17 w 21623"/>
              <a:gd name="connsiteY4" fmla="*/ 21025 h 21025"/>
              <a:gd name="connsiteX0" fmla="*/ 17 w 21623"/>
              <a:gd name="connsiteY0" fmla="*/ 21025 h 21025"/>
              <a:gd name="connsiteX1" fmla="*/ 21623 w 21623"/>
              <a:gd name="connsiteY1" fmla="*/ 21002 h 21025"/>
              <a:gd name="connsiteX2" fmla="*/ 21615 w 21623"/>
              <a:gd name="connsiteY2" fmla="*/ 0 h 21025"/>
              <a:gd name="connsiteX3" fmla="*/ 0 w 21623"/>
              <a:gd name="connsiteY3" fmla="*/ 1389 h 21025"/>
              <a:gd name="connsiteX4" fmla="*/ 17 w 21623"/>
              <a:gd name="connsiteY4" fmla="*/ 21025 h 21025"/>
              <a:gd name="connsiteX0" fmla="*/ 17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17 w 21623"/>
              <a:gd name="connsiteY4" fmla="*/ 21107 h 21107"/>
              <a:gd name="connsiteX0" fmla="*/ 17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17 w 21623"/>
              <a:gd name="connsiteY4" fmla="*/ 21107 h 21107"/>
              <a:gd name="connsiteX0" fmla="*/ 17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17 w 21623"/>
              <a:gd name="connsiteY4" fmla="*/ 21107 h 21107"/>
              <a:gd name="connsiteX0" fmla="*/ 3 w 21626"/>
              <a:gd name="connsiteY0" fmla="*/ 21107 h 21107"/>
              <a:gd name="connsiteX1" fmla="*/ 21626 w 21626"/>
              <a:gd name="connsiteY1" fmla="*/ 21084 h 21107"/>
              <a:gd name="connsiteX2" fmla="*/ 21618 w 21626"/>
              <a:gd name="connsiteY2" fmla="*/ 0 h 21107"/>
              <a:gd name="connsiteX3" fmla="*/ 3 w 21626"/>
              <a:gd name="connsiteY3" fmla="*/ 1471 h 21107"/>
              <a:gd name="connsiteX4" fmla="*/ 3 w 21626"/>
              <a:gd name="connsiteY4" fmla="*/ 21107 h 21107"/>
              <a:gd name="connsiteX0" fmla="*/ 3 w 21626"/>
              <a:gd name="connsiteY0" fmla="*/ 21107 h 21107"/>
              <a:gd name="connsiteX1" fmla="*/ 21626 w 21626"/>
              <a:gd name="connsiteY1" fmla="*/ 21084 h 21107"/>
              <a:gd name="connsiteX2" fmla="*/ 21618 w 21626"/>
              <a:gd name="connsiteY2" fmla="*/ 0 h 21107"/>
              <a:gd name="connsiteX3" fmla="*/ 3 w 21626"/>
              <a:gd name="connsiteY3" fmla="*/ 1471 h 21107"/>
              <a:gd name="connsiteX4" fmla="*/ 3 w 21626"/>
              <a:gd name="connsiteY4" fmla="*/ 21107 h 21107"/>
              <a:gd name="connsiteX0" fmla="*/ 0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0 w 21623"/>
              <a:gd name="connsiteY4" fmla="*/ 21107 h 21107"/>
              <a:gd name="connsiteX0" fmla="*/ 0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0 w 21623"/>
              <a:gd name="connsiteY4" fmla="*/ 21107 h 21107"/>
              <a:gd name="connsiteX0" fmla="*/ 0 w 21623"/>
              <a:gd name="connsiteY0" fmla="*/ 21107 h 21128"/>
              <a:gd name="connsiteX1" fmla="*/ 21623 w 21623"/>
              <a:gd name="connsiteY1" fmla="*/ 21084 h 21128"/>
              <a:gd name="connsiteX2" fmla="*/ 21615 w 21623"/>
              <a:gd name="connsiteY2" fmla="*/ 0 h 21128"/>
              <a:gd name="connsiteX3" fmla="*/ 0 w 21623"/>
              <a:gd name="connsiteY3" fmla="*/ 1471 h 21128"/>
              <a:gd name="connsiteX4" fmla="*/ 0 w 21623"/>
              <a:gd name="connsiteY4" fmla="*/ 21107 h 21128"/>
              <a:gd name="connsiteX0" fmla="*/ 2 w 21625"/>
              <a:gd name="connsiteY0" fmla="*/ 21107 h 21128"/>
              <a:gd name="connsiteX1" fmla="*/ 21625 w 21625"/>
              <a:gd name="connsiteY1" fmla="*/ 21084 h 21128"/>
              <a:gd name="connsiteX2" fmla="*/ 21617 w 21625"/>
              <a:gd name="connsiteY2" fmla="*/ 0 h 21128"/>
              <a:gd name="connsiteX3" fmla="*/ 2 w 21625"/>
              <a:gd name="connsiteY3" fmla="*/ 1471 h 21128"/>
              <a:gd name="connsiteX4" fmla="*/ 2 w 21625"/>
              <a:gd name="connsiteY4" fmla="*/ 21107 h 2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25" h="21128">
                <a:moveTo>
                  <a:pt x="2" y="21107"/>
                </a:moveTo>
                <a:cubicBezTo>
                  <a:pt x="13" y="21164"/>
                  <a:pt x="14417" y="21092"/>
                  <a:pt x="21625" y="21084"/>
                </a:cubicBezTo>
                <a:cubicBezTo>
                  <a:pt x="21614" y="14105"/>
                  <a:pt x="21628" y="6979"/>
                  <a:pt x="21617" y="0"/>
                </a:cubicBezTo>
                <a:cubicBezTo>
                  <a:pt x="17992" y="156"/>
                  <a:pt x="6122" y="3940"/>
                  <a:pt x="2" y="1471"/>
                </a:cubicBezTo>
                <a:cubicBezTo>
                  <a:pt x="-4" y="7497"/>
                  <a:pt x="3" y="21161"/>
                  <a:pt x="2" y="21107"/>
                </a:cubicBezTo>
                <a:close/>
              </a:path>
            </a:pathLst>
          </a:custGeom>
          <a:noFill/>
        </p:spPr>
        <p:txBody>
          <a:bodyPr anchor="b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image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42BA9-90CD-6FF8-C238-B91022C1302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2388973"/>
            <a:ext cx="10980000" cy="2273643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BDDB2C-7B17-5221-BAEA-E9956821D1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30039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x-none" dirty="0"/>
          </a:p>
        </p:txBody>
      </p:sp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9BADA99D-1751-A902-C51D-421C3EAC57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02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77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Top Left">
    <p:bg>
      <p:bgPr>
        <a:solidFill>
          <a:srgbClr val="FF0000">
            <a:alpha val="34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64DE7A6-2C92-E18F-E8D3-61200DE8115E}"/>
              </a:ext>
            </a:extLst>
          </p:cNvPr>
          <p:cNvGrpSpPr/>
          <p:nvPr userDrawn="1"/>
        </p:nvGrpSpPr>
        <p:grpSpPr>
          <a:xfrm flipH="1" flipV="1">
            <a:off x="0" y="0"/>
            <a:ext cx="5150223" cy="1414197"/>
            <a:chOff x="7041778" y="5443804"/>
            <a:chExt cx="5150223" cy="1414197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25CC5777-42EE-1BA3-6909-DFD25D05248D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E22DBA7-5174-0579-A4C5-51077B52D314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dirty="0"/>
            </a:p>
          </p:txBody>
        </p:sp>
      </p:grpSp>
      <p:grpSp>
        <p:nvGrpSpPr>
          <p:cNvPr id="11" name="Graphic 7">
            <a:extLst>
              <a:ext uri="{FF2B5EF4-FFF2-40B4-BE49-F238E27FC236}">
                <a16:creationId xmlns:a16="http://schemas.microsoft.com/office/drawing/2014/main" id="{F1C44548-0EBA-3EC9-18CC-E59F4E28BA1A}"/>
              </a:ext>
            </a:extLst>
          </p:cNvPr>
          <p:cNvGrpSpPr/>
          <p:nvPr/>
        </p:nvGrpSpPr>
        <p:grpSpPr>
          <a:xfrm>
            <a:off x="212758" y="214239"/>
            <a:ext cx="2103116" cy="739683"/>
            <a:chOff x="212758" y="214239"/>
            <a:chExt cx="2103116" cy="739683"/>
          </a:xfrm>
        </p:grpSpPr>
        <p:grpSp>
          <p:nvGrpSpPr>
            <p:cNvPr id="12" name="Graphic 7">
              <a:extLst>
                <a:ext uri="{FF2B5EF4-FFF2-40B4-BE49-F238E27FC236}">
                  <a16:creationId xmlns:a16="http://schemas.microsoft.com/office/drawing/2014/main" id="{F3752230-03CF-C447-31B9-B71A513731B2}"/>
                </a:ext>
              </a:extLst>
            </p:cNvPr>
            <p:cNvGrpSpPr/>
            <p:nvPr/>
          </p:nvGrpSpPr>
          <p:grpSpPr>
            <a:xfrm>
              <a:off x="212758" y="214239"/>
              <a:ext cx="858795" cy="739683"/>
              <a:chOff x="212758" y="214239"/>
              <a:chExt cx="858795" cy="739683"/>
            </a:xfrm>
          </p:grpSpPr>
          <p:grpSp>
            <p:nvGrpSpPr>
              <p:cNvPr id="13" name="Graphic 7">
                <a:extLst>
                  <a:ext uri="{FF2B5EF4-FFF2-40B4-BE49-F238E27FC236}">
                    <a16:creationId xmlns:a16="http://schemas.microsoft.com/office/drawing/2014/main" id="{D1690DDA-A018-B7D8-94D4-2975FACB763F}"/>
                  </a:ext>
                </a:extLst>
              </p:cNvPr>
              <p:cNvGrpSpPr/>
              <p:nvPr/>
            </p:nvGrpSpPr>
            <p:grpSpPr>
              <a:xfrm>
                <a:off x="423844" y="363969"/>
                <a:ext cx="647708" cy="426668"/>
                <a:chOff x="423844" y="363969"/>
                <a:chExt cx="647708" cy="426668"/>
              </a:xfrm>
              <a:solidFill>
                <a:srgbClr val="003399"/>
              </a:solidFill>
            </p:grpSpPr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62B3998B-5D8D-D3BF-805F-C4B776C22029}"/>
                    </a:ext>
                  </a:extLst>
                </p:cNvPr>
                <p:cNvSpPr/>
                <p:nvPr/>
              </p:nvSpPr>
              <p:spPr>
                <a:xfrm>
                  <a:off x="423844" y="3944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88D59FC4-85D9-7059-412E-44153A0021E5}"/>
                    </a:ext>
                  </a:extLst>
                </p:cNvPr>
                <p:cNvSpPr/>
                <p:nvPr/>
              </p:nvSpPr>
              <p:spPr>
                <a:xfrm>
                  <a:off x="502687" y="394312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1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C3C21BE2-558F-3CB5-1803-94A9CE466DE2}"/>
                    </a:ext>
                  </a:extLst>
                </p:cNvPr>
                <p:cNvSpPr/>
                <p:nvPr/>
              </p:nvSpPr>
              <p:spPr>
                <a:xfrm>
                  <a:off x="576400" y="372311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6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7"/>
                        <a:pt x="15915" y="105520"/>
                      </a:cubicBezTo>
                      <a:cubicBezTo>
                        <a:pt x="11203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5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6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A568523B-6CC5-3F85-88D6-7623ACB8B591}"/>
                    </a:ext>
                  </a:extLst>
                </p:cNvPr>
                <p:cNvSpPr/>
                <p:nvPr/>
              </p:nvSpPr>
              <p:spPr>
                <a:xfrm>
                  <a:off x="625612" y="394416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5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5" y="61414"/>
                      </a:cubicBezTo>
                      <a:cubicBezTo>
                        <a:pt x="63347" y="57556"/>
                        <a:pt x="64184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1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81F7505E-E1E3-8F89-F0DD-F55E15176724}"/>
                    </a:ext>
                  </a:extLst>
                </p:cNvPr>
                <p:cNvSpPr/>
                <p:nvPr/>
              </p:nvSpPr>
              <p:spPr>
                <a:xfrm>
                  <a:off x="704350" y="394416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7E62C0BB-BA1D-3549-777C-D71A33B67393}"/>
                    </a:ext>
                  </a:extLst>
                </p:cNvPr>
                <p:cNvSpPr/>
                <p:nvPr/>
              </p:nvSpPr>
              <p:spPr>
                <a:xfrm>
                  <a:off x="762357" y="394416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1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8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BC926C68-06FD-9ADF-F8DC-4C099FDF81C4}"/>
                    </a:ext>
                  </a:extLst>
                </p:cNvPr>
                <p:cNvSpPr/>
                <p:nvPr/>
              </p:nvSpPr>
              <p:spPr>
                <a:xfrm>
                  <a:off x="844656" y="394416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1C1B5ADC-72A5-A856-AABB-F22719D75995}"/>
                    </a:ext>
                  </a:extLst>
                </p:cNvPr>
                <p:cNvSpPr/>
                <p:nvPr/>
              </p:nvSpPr>
              <p:spPr>
                <a:xfrm>
                  <a:off x="901720" y="363969"/>
                  <a:ext cx="22309" cy="119074"/>
                </a:xfrm>
                <a:custGeom>
                  <a:avLst/>
                  <a:gdLst>
                    <a:gd name="connsiteX0" fmla="*/ 11413 w 22309"/>
                    <a:gd name="connsiteY0" fmla="*/ 20541 h 119074"/>
                    <a:gd name="connsiteX1" fmla="*/ 0 w 22309"/>
                    <a:gd name="connsiteY1" fmla="*/ 10531 h 119074"/>
                    <a:gd name="connsiteX2" fmla="*/ 11413 w 22309"/>
                    <a:gd name="connsiteY2" fmla="*/ 0 h 119074"/>
                    <a:gd name="connsiteX3" fmla="*/ 22302 w 22309"/>
                    <a:gd name="connsiteY3" fmla="*/ 10010 h 119074"/>
                    <a:gd name="connsiteX4" fmla="*/ 11413 w 22309"/>
                    <a:gd name="connsiteY4" fmla="*/ 20541 h 119074"/>
                    <a:gd name="connsiteX5" fmla="*/ 21988 w 22309"/>
                    <a:gd name="connsiteY5" fmla="*/ 115426 h 119074"/>
                    <a:gd name="connsiteX6" fmla="*/ 18323 w 22309"/>
                    <a:gd name="connsiteY6" fmla="*/ 119075 h 119074"/>
                    <a:gd name="connsiteX7" fmla="*/ 3769 w 22309"/>
                    <a:gd name="connsiteY7" fmla="*/ 119075 h 119074"/>
                    <a:gd name="connsiteX8" fmla="*/ 942 w 22309"/>
                    <a:gd name="connsiteY8" fmla="*/ 115530 h 119074"/>
                    <a:gd name="connsiteX9" fmla="*/ 942 w 22309"/>
                    <a:gd name="connsiteY9" fmla="*/ 35973 h 119074"/>
                    <a:gd name="connsiteX10" fmla="*/ 4084 w 22309"/>
                    <a:gd name="connsiteY10" fmla="*/ 32428 h 119074"/>
                    <a:gd name="connsiteX11" fmla="*/ 18323 w 22309"/>
                    <a:gd name="connsiteY11" fmla="*/ 32428 h 119074"/>
                    <a:gd name="connsiteX12" fmla="*/ 21988 w 22309"/>
                    <a:gd name="connsiteY12" fmla="*/ 36077 h 119074"/>
                    <a:gd name="connsiteX13" fmla="*/ 21988 w 22309"/>
                    <a:gd name="connsiteY13" fmla="*/ 115321 h 119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4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69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B9F23CFF-A9FF-D540-D376-04C6F6134F76}"/>
                    </a:ext>
                  </a:extLst>
                </p:cNvPr>
                <p:cNvSpPr/>
                <p:nvPr/>
              </p:nvSpPr>
              <p:spPr>
                <a:xfrm>
                  <a:off x="932923" y="394416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5 w 61357"/>
                    <a:gd name="connsiteY12" fmla="*/ 17934 h 90922"/>
                    <a:gd name="connsiteX13" fmla="*/ 50782 w 61357"/>
                    <a:gd name="connsiteY13" fmla="*/ 26172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8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5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5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5" y="11157"/>
                        <a:pt x="58845" y="17934"/>
                      </a:cubicBezTo>
                      <a:cubicBezTo>
                        <a:pt x="58845" y="22626"/>
                        <a:pt x="55494" y="26172"/>
                        <a:pt x="50782" y="26172"/>
                      </a:cubicBezTo>
                      <a:cubicBezTo>
                        <a:pt x="45547" y="26172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5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8" y="32636"/>
                        <a:pt x="33401" y="35139"/>
                      </a:cubicBezTo>
                      <a:lnTo>
                        <a:pt x="41778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D4A3C582-2B00-6C6D-9E5B-E917CC7074BD}"/>
                    </a:ext>
                  </a:extLst>
                </p:cNvPr>
                <p:cNvSpPr/>
                <p:nvPr/>
              </p:nvSpPr>
              <p:spPr>
                <a:xfrm>
                  <a:off x="1000772" y="3944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36716E72-875D-9F25-ACA7-E94C7B0D397E}"/>
                    </a:ext>
                  </a:extLst>
                </p:cNvPr>
                <p:cNvSpPr/>
                <p:nvPr/>
              </p:nvSpPr>
              <p:spPr>
                <a:xfrm>
                  <a:off x="423844" y="546961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BC4D6E55-5B2F-3476-78BE-BBC228C67E45}"/>
                    </a:ext>
                  </a:extLst>
                </p:cNvPr>
                <p:cNvSpPr/>
                <p:nvPr/>
              </p:nvSpPr>
              <p:spPr>
                <a:xfrm>
                  <a:off x="502373" y="549255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6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3 w 70048"/>
                    <a:gd name="connsiteY14" fmla="*/ 3545 h 88732"/>
                    <a:gd name="connsiteX15" fmla="*/ 69943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6" y="104"/>
                      </a:lnTo>
                      <a:cubicBezTo>
                        <a:pt x="19789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7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3" y="313"/>
                        <a:pt x="69943" y="3545"/>
                      </a:cubicBezTo>
                      <a:lnTo>
                        <a:pt x="69943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0D7C284D-5B78-3895-AB88-7789B693161C}"/>
                    </a:ext>
                  </a:extLst>
                </p:cNvPr>
                <p:cNvSpPr/>
                <p:nvPr/>
              </p:nvSpPr>
              <p:spPr>
                <a:xfrm>
                  <a:off x="585091" y="547065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8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8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C910A2F2-8794-7279-B485-EB2C34C9232E}"/>
                    </a:ext>
                  </a:extLst>
                </p:cNvPr>
                <p:cNvSpPr/>
                <p:nvPr/>
              </p:nvSpPr>
              <p:spPr>
                <a:xfrm>
                  <a:off x="639433" y="547065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E3BE48CA-CDD4-3A43-2815-491F6A37B785}"/>
                    </a:ext>
                  </a:extLst>
                </p:cNvPr>
                <p:cNvSpPr/>
                <p:nvPr/>
              </p:nvSpPr>
              <p:spPr>
                <a:xfrm>
                  <a:off x="729061" y="547065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10 h 128042"/>
                    <a:gd name="connsiteX13" fmla="*/ 32563 w 72979"/>
                    <a:gd name="connsiteY13" fmla="*/ 77368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1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10"/>
                      </a:moveTo>
                      <a:cubicBezTo>
                        <a:pt x="26176" y="76846"/>
                        <a:pt x="30574" y="77368"/>
                        <a:pt x="32563" y="77368"/>
                      </a:cubicBezTo>
                      <a:cubicBezTo>
                        <a:pt x="45023" y="77368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AC1D9DBB-7B61-CAD3-38C1-DAF3D473F701}"/>
                    </a:ext>
                  </a:extLst>
                </p:cNvPr>
                <p:cNvSpPr/>
                <p:nvPr/>
              </p:nvSpPr>
              <p:spPr>
                <a:xfrm>
                  <a:off x="807799" y="546961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A7A33801-B807-7990-4F85-04F37B5BDB26}"/>
                    </a:ext>
                  </a:extLst>
                </p:cNvPr>
                <p:cNvSpPr/>
                <p:nvPr/>
              </p:nvSpPr>
              <p:spPr>
                <a:xfrm>
                  <a:off x="427404" y="699611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68B7C0AF-8F95-9C72-2F61-1EB628153244}"/>
                    </a:ext>
                  </a:extLst>
                </p:cNvPr>
                <p:cNvSpPr/>
                <p:nvPr/>
              </p:nvSpPr>
              <p:spPr>
                <a:xfrm>
                  <a:off x="506247" y="699715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AD17572B-9735-7205-BB2B-A6E7982A6758}"/>
                    </a:ext>
                  </a:extLst>
                </p:cNvPr>
                <p:cNvSpPr/>
                <p:nvPr/>
              </p:nvSpPr>
              <p:spPr>
                <a:xfrm>
                  <a:off x="576400" y="677610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6"/>
                        <a:pt x="15915" y="105520"/>
                      </a:cubicBezTo>
                      <a:cubicBezTo>
                        <a:pt x="11203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9A1BC7F5-8E9B-AFBD-2AC4-08219F202762}"/>
                    </a:ext>
                  </a:extLst>
                </p:cNvPr>
                <p:cNvSpPr/>
                <p:nvPr/>
              </p:nvSpPr>
              <p:spPr>
                <a:xfrm>
                  <a:off x="620167" y="701905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1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5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9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3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5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1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5" y="0"/>
                        <a:pt x="60624" y="0"/>
                        <a:pt x="62405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9" y="3337"/>
                      </a:lnTo>
                      <a:cubicBezTo>
                        <a:pt x="98947" y="834"/>
                        <a:pt x="99366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3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C14187E9-1EE7-922F-E2A7-1C1C09FD826B}"/>
                    </a:ext>
                  </a:extLst>
                </p:cNvPr>
                <p:cNvSpPr/>
                <p:nvPr/>
              </p:nvSpPr>
              <p:spPr>
                <a:xfrm>
                  <a:off x="735971" y="699611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8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8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EDF84DC3-C2D6-3FC5-2B68-DBD364FEB931}"/>
                    </a:ext>
                  </a:extLst>
                </p:cNvPr>
                <p:cNvSpPr/>
                <p:nvPr/>
              </p:nvSpPr>
              <p:spPr>
                <a:xfrm>
                  <a:off x="825390" y="69971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6B1782B2-80C9-F311-32A5-A3F447EA72DB}"/>
                    </a:ext>
                  </a:extLst>
                </p:cNvPr>
                <p:cNvSpPr/>
                <p:nvPr/>
              </p:nvSpPr>
              <p:spPr>
                <a:xfrm>
                  <a:off x="883397" y="660510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7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3 w 77167"/>
                    <a:gd name="connsiteY17" fmla="*/ 41290 h 127937"/>
                    <a:gd name="connsiteX18" fmla="*/ 68896 w 77167"/>
                    <a:gd name="connsiteY18" fmla="*/ 41290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7" y="127938"/>
                      </a:cubicBezTo>
                      <a:lnTo>
                        <a:pt x="56332" y="127938"/>
                      </a:lnTo>
                      <a:cubicBezTo>
                        <a:pt x="53190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3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0"/>
                        <a:pt x="57483" y="41290"/>
                      </a:cubicBezTo>
                      <a:lnTo>
                        <a:pt x="68896" y="41290"/>
                      </a:lnTo>
                      <a:cubicBezTo>
                        <a:pt x="69943" y="41290"/>
                        <a:pt x="72247" y="41290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</p:grp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5B6960FB-95F6-BC6B-1EE1-E81518E24DA9}"/>
                  </a:ext>
                </a:extLst>
              </p:cNvPr>
              <p:cNvSpPr/>
              <p:nvPr/>
            </p:nvSpPr>
            <p:spPr>
              <a:xfrm>
                <a:off x="454942" y="858099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127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955 h 81538"/>
                  <a:gd name="connsiteX6" fmla="*/ 23873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522 h 81538"/>
                  <a:gd name="connsiteX9" fmla="*/ 33506 w 89313"/>
                  <a:gd name="connsiteY9" fmla="*/ 27214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127" y="50779"/>
                    </a:lnTo>
                    <a:lnTo>
                      <a:pt x="79157" y="81538"/>
                    </a:lnTo>
                    <a:lnTo>
                      <a:pt x="49002" y="59955"/>
                    </a:lnTo>
                    <a:lnTo>
                      <a:pt x="23873" y="73405"/>
                    </a:lnTo>
                    <a:lnTo>
                      <a:pt x="29422" y="45357"/>
                    </a:lnTo>
                    <a:lnTo>
                      <a:pt x="0" y="22522"/>
                    </a:lnTo>
                    <a:lnTo>
                      <a:pt x="33506" y="27214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EA7F358F-C944-4210-1921-2E63C3471FDD}"/>
                  </a:ext>
                </a:extLst>
              </p:cNvPr>
              <p:cNvSpPr/>
              <p:nvPr/>
            </p:nvSpPr>
            <p:spPr>
              <a:xfrm>
                <a:off x="317254" y="264705"/>
                <a:ext cx="116013" cy="108856"/>
              </a:xfrm>
              <a:custGeom>
                <a:avLst/>
                <a:gdLst>
                  <a:gd name="connsiteX0" fmla="*/ 52772 w 116013"/>
                  <a:gd name="connsiteY0" fmla="*/ 0 h 108856"/>
                  <a:gd name="connsiteX1" fmla="*/ 72142 w 116013"/>
                  <a:gd name="connsiteY1" fmla="*/ 40978 h 108856"/>
                  <a:gd name="connsiteX2" fmla="*/ 116014 w 116013"/>
                  <a:gd name="connsiteY2" fmla="*/ 53907 h 108856"/>
                  <a:gd name="connsiteX3" fmla="*/ 84288 w 116013"/>
                  <a:gd name="connsiteY3" fmla="*/ 67879 h 108856"/>
                  <a:gd name="connsiteX4" fmla="*/ 102297 w 116013"/>
                  <a:gd name="connsiteY4" fmla="*/ 108857 h 108856"/>
                  <a:gd name="connsiteX5" fmla="*/ 63137 w 116013"/>
                  <a:gd name="connsiteY5" fmla="*/ 76846 h 108856"/>
                  <a:gd name="connsiteX6" fmla="*/ 30260 w 116013"/>
                  <a:gd name="connsiteY6" fmla="*/ 89984 h 108856"/>
                  <a:gd name="connsiteX7" fmla="*/ 37903 w 116013"/>
                  <a:gd name="connsiteY7" fmla="*/ 55262 h 108856"/>
                  <a:gd name="connsiteX8" fmla="*/ 0 w 116013"/>
                  <a:gd name="connsiteY8" fmla="*/ 21896 h 108856"/>
                  <a:gd name="connsiteX9" fmla="*/ 43453 w 116013"/>
                  <a:gd name="connsiteY9" fmla="*/ 33053 h 108856"/>
                  <a:gd name="connsiteX10" fmla="*/ 52772 w 116013"/>
                  <a:gd name="connsiteY10" fmla="*/ 0 h 10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856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288" y="67879"/>
                    </a:lnTo>
                    <a:lnTo>
                      <a:pt x="102297" y="108857"/>
                    </a:lnTo>
                    <a:lnTo>
                      <a:pt x="63137" y="76846"/>
                    </a:lnTo>
                    <a:lnTo>
                      <a:pt x="30260" y="89984"/>
                    </a:lnTo>
                    <a:lnTo>
                      <a:pt x="37903" y="55262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1C8FA78D-639E-4EAD-D77A-57E87E632F0C}"/>
                  </a:ext>
                </a:extLst>
              </p:cNvPr>
              <p:cNvSpPr/>
              <p:nvPr/>
            </p:nvSpPr>
            <p:spPr>
              <a:xfrm>
                <a:off x="343221" y="789699"/>
                <a:ext cx="98213" cy="91756"/>
              </a:xfrm>
              <a:custGeom>
                <a:avLst/>
                <a:gdLst>
                  <a:gd name="connsiteX0" fmla="*/ 44605 w 98213"/>
                  <a:gd name="connsiteY0" fmla="*/ 0 h 91756"/>
                  <a:gd name="connsiteX1" fmla="*/ 61148 w 98213"/>
                  <a:gd name="connsiteY1" fmla="*/ 34409 h 91756"/>
                  <a:gd name="connsiteX2" fmla="*/ 98214 w 98213"/>
                  <a:gd name="connsiteY2" fmla="*/ 41499 h 91756"/>
                  <a:gd name="connsiteX3" fmla="*/ 71514 w 98213"/>
                  <a:gd name="connsiteY3" fmla="*/ 57139 h 91756"/>
                  <a:gd name="connsiteX4" fmla="*/ 86801 w 98213"/>
                  <a:gd name="connsiteY4" fmla="*/ 91757 h 91756"/>
                  <a:gd name="connsiteX5" fmla="*/ 53714 w 98213"/>
                  <a:gd name="connsiteY5" fmla="*/ 67045 h 91756"/>
                  <a:gd name="connsiteX6" fmla="*/ 25862 w 98213"/>
                  <a:gd name="connsiteY6" fmla="*/ 81642 h 91756"/>
                  <a:gd name="connsiteX7" fmla="*/ 32249 w 98213"/>
                  <a:gd name="connsiteY7" fmla="*/ 50466 h 91756"/>
                  <a:gd name="connsiteX8" fmla="*/ 0 w 98213"/>
                  <a:gd name="connsiteY8" fmla="*/ 24295 h 91756"/>
                  <a:gd name="connsiteX9" fmla="*/ 36856 w 98213"/>
                  <a:gd name="connsiteY9" fmla="*/ 30134 h 91756"/>
                  <a:gd name="connsiteX10" fmla="*/ 44605 w 98213"/>
                  <a:gd name="connsiteY10" fmla="*/ 0 h 91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756">
                    <a:moveTo>
                      <a:pt x="44605" y="0"/>
                    </a:moveTo>
                    <a:lnTo>
                      <a:pt x="61148" y="34409"/>
                    </a:lnTo>
                    <a:lnTo>
                      <a:pt x="98214" y="41499"/>
                    </a:lnTo>
                    <a:lnTo>
                      <a:pt x="71514" y="57139"/>
                    </a:lnTo>
                    <a:lnTo>
                      <a:pt x="86801" y="91757"/>
                    </a:lnTo>
                    <a:lnTo>
                      <a:pt x="53714" y="67045"/>
                    </a:lnTo>
                    <a:lnTo>
                      <a:pt x="25862" y="81642"/>
                    </a:lnTo>
                    <a:lnTo>
                      <a:pt x="32249" y="50466"/>
                    </a:lnTo>
                    <a:lnTo>
                      <a:pt x="0" y="24295"/>
                    </a:lnTo>
                    <a:lnTo>
                      <a:pt x="36856" y="30134"/>
                    </a:lnTo>
                    <a:lnTo>
                      <a:pt x="44605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84247662-B0D6-1C3F-B9E4-E149BA47001F}"/>
                  </a:ext>
                </a:extLst>
              </p:cNvPr>
              <p:cNvSpPr/>
              <p:nvPr/>
            </p:nvSpPr>
            <p:spPr>
              <a:xfrm>
                <a:off x="232861" y="368557"/>
                <a:ext cx="133290" cy="126999"/>
              </a:xfrm>
              <a:custGeom>
                <a:avLst/>
                <a:gdLst>
                  <a:gd name="connsiteX0" fmla="*/ 60834 w 133290"/>
                  <a:gd name="connsiteY0" fmla="*/ 0 h 126999"/>
                  <a:gd name="connsiteX1" fmla="*/ 82927 w 133290"/>
                  <a:gd name="connsiteY1" fmla="*/ 47755 h 126999"/>
                  <a:gd name="connsiteX2" fmla="*/ 133290 w 133290"/>
                  <a:gd name="connsiteY2" fmla="*/ 61102 h 126999"/>
                  <a:gd name="connsiteX3" fmla="*/ 96853 w 133290"/>
                  <a:gd name="connsiteY3" fmla="*/ 79140 h 126999"/>
                  <a:gd name="connsiteX4" fmla="*/ 117270 w 133290"/>
                  <a:gd name="connsiteY4" fmla="*/ 126999 h 126999"/>
                  <a:gd name="connsiteX5" fmla="*/ 72456 w 133290"/>
                  <a:gd name="connsiteY5" fmla="*/ 90714 h 126999"/>
                  <a:gd name="connsiteX6" fmla="*/ 34448 w 133290"/>
                  <a:gd name="connsiteY6" fmla="*/ 107605 h 126999"/>
                  <a:gd name="connsiteX7" fmla="*/ 43348 w 133290"/>
                  <a:gd name="connsiteY7" fmla="*/ 66211 h 126999"/>
                  <a:gd name="connsiteX8" fmla="*/ 0 w 133290"/>
                  <a:gd name="connsiteY8" fmla="*/ 28257 h 126999"/>
                  <a:gd name="connsiteX9" fmla="*/ 49945 w 133290"/>
                  <a:gd name="connsiteY9" fmla="*/ 39622 h 126999"/>
                  <a:gd name="connsiteX10" fmla="*/ 60834 w 133290"/>
                  <a:gd name="connsiteY10" fmla="*/ 0 h 12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999">
                    <a:moveTo>
                      <a:pt x="60834" y="0"/>
                    </a:moveTo>
                    <a:lnTo>
                      <a:pt x="82927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999"/>
                    </a:lnTo>
                    <a:lnTo>
                      <a:pt x="72456" y="90714"/>
                    </a:lnTo>
                    <a:lnTo>
                      <a:pt x="34448" y="107605"/>
                    </a:lnTo>
                    <a:lnTo>
                      <a:pt x="43348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7A0BF4B-930E-E499-C5BE-39726482C1D9}"/>
                  </a:ext>
                </a:extLst>
              </p:cNvPr>
              <p:cNvSpPr/>
              <p:nvPr/>
            </p:nvSpPr>
            <p:spPr>
              <a:xfrm>
                <a:off x="254116" y="664264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1933 w 115699"/>
                  <a:gd name="connsiteY1" fmla="*/ 41186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879 w 115699"/>
                  <a:gd name="connsiteY4" fmla="*/ 109795 h 109795"/>
                  <a:gd name="connsiteX5" fmla="*/ 63033 w 115699"/>
                  <a:gd name="connsiteY5" fmla="*/ 79661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736 h 109795"/>
                  <a:gd name="connsiteX9" fmla="*/ 43348 w 115699"/>
                  <a:gd name="connsiteY9" fmla="*/ 35556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1933" y="41186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879" y="109795"/>
                    </a:lnTo>
                    <a:lnTo>
                      <a:pt x="63033" y="79661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736"/>
                    </a:lnTo>
                    <a:lnTo>
                      <a:pt x="43348" y="35556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02CE6291-A43C-ED15-32C0-A9672D9397B6}"/>
                  </a:ext>
                </a:extLst>
              </p:cNvPr>
              <p:cNvSpPr/>
              <p:nvPr/>
            </p:nvSpPr>
            <p:spPr>
              <a:xfrm>
                <a:off x="212758" y="519955"/>
                <a:ext cx="125646" cy="120221"/>
              </a:xfrm>
              <a:custGeom>
                <a:avLst/>
                <a:gdLst>
                  <a:gd name="connsiteX0" fmla="*/ 57379 w 125646"/>
                  <a:gd name="connsiteY0" fmla="*/ 0 h 120221"/>
                  <a:gd name="connsiteX1" fmla="*/ 78215 w 125646"/>
                  <a:gd name="connsiteY1" fmla="*/ 45148 h 120221"/>
                  <a:gd name="connsiteX2" fmla="*/ 125647 w 125646"/>
                  <a:gd name="connsiteY2" fmla="*/ 56409 h 120221"/>
                  <a:gd name="connsiteX3" fmla="*/ 91303 w 125646"/>
                  <a:gd name="connsiteY3" fmla="*/ 74865 h 120221"/>
                  <a:gd name="connsiteX4" fmla="*/ 110569 w 125646"/>
                  <a:gd name="connsiteY4" fmla="*/ 120222 h 120221"/>
                  <a:gd name="connsiteX5" fmla="*/ 68268 w 125646"/>
                  <a:gd name="connsiteY5" fmla="*/ 86647 h 120221"/>
                  <a:gd name="connsiteX6" fmla="*/ 32459 w 125646"/>
                  <a:gd name="connsiteY6" fmla="*/ 103852 h 120221"/>
                  <a:gd name="connsiteX7" fmla="*/ 40940 w 125646"/>
                  <a:gd name="connsiteY7" fmla="*/ 64021 h 120221"/>
                  <a:gd name="connsiteX8" fmla="*/ 0 w 125646"/>
                  <a:gd name="connsiteY8" fmla="*/ 28778 h 120221"/>
                  <a:gd name="connsiteX9" fmla="*/ 47118 w 125646"/>
                  <a:gd name="connsiteY9" fmla="*/ 38371 h 120221"/>
                  <a:gd name="connsiteX10" fmla="*/ 57379 w 125646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646" h="120221">
                    <a:moveTo>
                      <a:pt x="57379" y="0"/>
                    </a:moveTo>
                    <a:lnTo>
                      <a:pt x="78215" y="45148"/>
                    </a:lnTo>
                    <a:lnTo>
                      <a:pt x="125647" y="56409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268" y="86647"/>
                    </a:lnTo>
                    <a:lnTo>
                      <a:pt x="32459" y="103852"/>
                    </a:lnTo>
                    <a:lnTo>
                      <a:pt x="40940" y="64021"/>
                    </a:lnTo>
                    <a:lnTo>
                      <a:pt x="0" y="28778"/>
                    </a:lnTo>
                    <a:lnTo>
                      <a:pt x="47118" y="38371"/>
                    </a:lnTo>
                    <a:lnTo>
                      <a:pt x="5737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42FCBF8A-F68D-E876-903C-3ECF15F9D13F}"/>
                  </a:ext>
                </a:extLst>
              </p:cNvPr>
              <p:cNvSpPr/>
              <p:nvPr/>
            </p:nvSpPr>
            <p:spPr>
              <a:xfrm>
                <a:off x="560904" y="879579"/>
                <a:ext cx="83450" cy="74343"/>
              </a:xfrm>
              <a:custGeom>
                <a:avLst/>
                <a:gdLst>
                  <a:gd name="connsiteX0" fmla="*/ 37694 w 83450"/>
                  <a:gd name="connsiteY0" fmla="*/ 0 h 74343"/>
                  <a:gd name="connsiteX1" fmla="*/ 52039 w 83450"/>
                  <a:gd name="connsiteY1" fmla="*/ 27944 h 74343"/>
                  <a:gd name="connsiteX2" fmla="*/ 83450 w 83450"/>
                  <a:gd name="connsiteY2" fmla="*/ 32845 h 74343"/>
                  <a:gd name="connsiteX3" fmla="*/ 61043 w 83450"/>
                  <a:gd name="connsiteY3" fmla="*/ 46295 h 74343"/>
                  <a:gd name="connsiteX4" fmla="*/ 74236 w 83450"/>
                  <a:gd name="connsiteY4" fmla="*/ 74344 h 74343"/>
                  <a:gd name="connsiteX5" fmla="*/ 45861 w 83450"/>
                  <a:gd name="connsiteY5" fmla="*/ 54845 h 74343"/>
                  <a:gd name="connsiteX6" fmla="*/ 22512 w 83450"/>
                  <a:gd name="connsiteY6" fmla="*/ 67462 h 74343"/>
                  <a:gd name="connsiteX7" fmla="*/ 27538 w 83450"/>
                  <a:gd name="connsiteY7" fmla="*/ 41603 h 74343"/>
                  <a:gd name="connsiteX8" fmla="*/ 0 w 83450"/>
                  <a:gd name="connsiteY8" fmla="*/ 20854 h 74343"/>
                  <a:gd name="connsiteX9" fmla="*/ 31307 w 83450"/>
                  <a:gd name="connsiteY9" fmla="*/ 24920 h 74343"/>
                  <a:gd name="connsiteX10" fmla="*/ 37694 w 83450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450" h="74343">
                    <a:moveTo>
                      <a:pt x="37694" y="0"/>
                    </a:moveTo>
                    <a:lnTo>
                      <a:pt x="52039" y="27944"/>
                    </a:lnTo>
                    <a:lnTo>
                      <a:pt x="83450" y="32845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861" y="54845"/>
                    </a:lnTo>
                    <a:lnTo>
                      <a:pt x="22512" y="67462"/>
                    </a:lnTo>
                    <a:lnTo>
                      <a:pt x="27538" y="41603"/>
                    </a:lnTo>
                    <a:lnTo>
                      <a:pt x="0" y="20854"/>
                    </a:lnTo>
                    <a:lnTo>
                      <a:pt x="31307" y="24920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B94C462F-0861-F7DF-A660-36BC011A4DC7}"/>
                  </a:ext>
                </a:extLst>
              </p:cNvPr>
              <p:cNvSpPr/>
              <p:nvPr/>
            </p:nvSpPr>
            <p:spPr>
              <a:xfrm>
                <a:off x="668227" y="875512"/>
                <a:ext cx="61462" cy="53281"/>
              </a:xfrm>
              <a:custGeom>
                <a:avLst/>
                <a:gdLst>
                  <a:gd name="connsiteX0" fmla="*/ 27642 w 61462"/>
                  <a:gd name="connsiteY0" fmla="*/ 0 h 53281"/>
                  <a:gd name="connsiteX1" fmla="*/ 38322 w 61462"/>
                  <a:gd name="connsiteY1" fmla="*/ 20020 h 53281"/>
                  <a:gd name="connsiteX2" fmla="*/ 61462 w 61462"/>
                  <a:gd name="connsiteY2" fmla="*/ 23565 h 53281"/>
                  <a:gd name="connsiteX3" fmla="*/ 45023 w 61462"/>
                  <a:gd name="connsiteY3" fmla="*/ 33262 h 53281"/>
                  <a:gd name="connsiteX4" fmla="*/ 54761 w 61462"/>
                  <a:gd name="connsiteY4" fmla="*/ 53281 h 53281"/>
                  <a:gd name="connsiteX5" fmla="*/ 33925 w 61462"/>
                  <a:gd name="connsiteY5" fmla="*/ 39309 h 53281"/>
                  <a:gd name="connsiteX6" fmla="*/ 16753 w 61462"/>
                  <a:gd name="connsiteY6" fmla="*/ 48381 h 53281"/>
                  <a:gd name="connsiteX7" fmla="*/ 20418 w 61462"/>
                  <a:gd name="connsiteY7" fmla="*/ 29925 h 53281"/>
                  <a:gd name="connsiteX8" fmla="*/ 0 w 61462"/>
                  <a:gd name="connsiteY8" fmla="*/ 15119 h 53281"/>
                  <a:gd name="connsiteX9" fmla="*/ 23140 w 61462"/>
                  <a:gd name="connsiteY9" fmla="*/ 17934 h 53281"/>
                  <a:gd name="connsiteX10" fmla="*/ 27642 w 61462"/>
                  <a:gd name="connsiteY10" fmla="*/ 0 h 53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281">
                    <a:moveTo>
                      <a:pt x="27642" y="0"/>
                    </a:moveTo>
                    <a:lnTo>
                      <a:pt x="38322" y="20020"/>
                    </a:lnTo>
                    <a:lnTo>
                      <a:pt x="61462" y="23565"/>
                    </a:lnTo>
                    <a:lnTo>
                      <a:pt x="45023" y="33262"/>
                    </a:lnTo>
                    <a:lnTo>
                      <a:pt x="54761" y="53281"/>
                    </a:lnTo>
                    <a:lnTo>
                      <a:pt x="33925" y="39309"/>
                    </a:lnTo>
                    <a:lnTo>
                      <a:pt x="16753" y="48381"/>
                    </a:lnTo>
                    <a:lnTo>
                      <a:pt x="20418" y="29925"/>
                    </a:lnTo>
                    <a:lnTo>
                      <a:pt x="0" y="15119"/>
                    </a:lnTo>
                    <a:lnTo>
                      <a:pt x="23140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51704048-9029-DC64-1337-32EA3D6CFFB2}"/>
                  </a:ext>
                </a:extLst>
              </p:cNvPr>
              <p:cNvSpPr/>
              <p:nvPr/>
            </p:nvSpPr>
            <p:spPr>
              <a:xfrm>
                <a:off x="747070" y="840374"/>
                <a:ext cx="61357" cy="51821"/>
              </a:xfrm>
              <a:custGeom>
                <a:avLst/>
                <a:gdLst>
                  <a:gd name="connsiteX0" fmla="*/ 27538 w 61357"/>
                  <a:gd name="connsiteY0" fmla="*/ 0 h 51821"/>
                  <a:gd name="connsiteX1" fmla="*/ 38218 w 61357"/>
                  <a:gd name="connsiteY1" fmla="*/ 19498 h 51821"/>
                  <a:gd name="connsiteX2" fmla="*/ 61357 w 61357"/>
                  <a:gd name="connsiteY2" fmla="*/ 23043 h 51821"/>
                  <a:gd name="connsiteX3" fmla="*/ 44919 w 61357"/>
                  <a:gd name="connsiteY3" fmla="*/ 32323 h 51821"/>
                  <a:gd name="connsiteX4" fmla="*/ 54656 w 61357"/>
                  <a:gd name="connsiteY4" fmla="*/ 51822 h 51821"/>
                  <a:gd name="connsiteX5" fmla="*/ 33820 w 61357"/>
                  <a:gd name="connsiteY5" fmla="*/ 38267 h 51821"/>
                  <a:gd name="connsiteX6" fmla="*/ 16648 w 61357"/>
                  <a:gd name="connsiteY6" fmla="*/ 46921 h 51821"/>
                  <a:gd name="connsiteX7" fmla="*/ 20313 w 61357"/>
                  <a:gd name="connsiteY7" fmla="*/ 28987 h 51821"/>
                  <a:gd name="connsiteX8" fmla="*/ 0 w 61357"/>
                  <a:gd name="connsiteY8" fmla="*/ 14598 h 51821"/>
                  <a:gd name="connsiteX9" fmla="*/ 23035 w 61357"/>
                  <a:gd name="connsiteY9" fmla="*/ 17413 h 51821"/>
                  <a:gd name="connsiteX10" fmla="*/ 27538 w 61357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357" h="51821">
                    <a:moveTo>
                      <a:pt x="27538" y="0"/>
                    </a:moveTo>
                    <a:lnTo>
                      <a:pt x="38218" y="19498"/>
                    </a:lnTo>
                    <a:lnTo>
                      <a:pt x="61357" y="23043"/>
                    </a:lnTo>
                    <a:lnTo>
                      <a:pt x="44919" y="32323"/>
                    </a:lnTo>
                    <a:lnTo>
                      <a:pt x="54656" y="51822"/>
                    </a:lnTo>
                    <a:lnTo>
                      <a:pt x="33820" y="38267"/>
                    </a:lnTo>
                    <a:lnTo>
                      <a:pt x="16648" y="46921"/>
                    </a:lnTo>
                    <a:lnTo>
                      <a:pt x="20313" y="28987"/>
                    </a:lnTo>
                    <a:lnTo>
                      <a:pt x="0" y="14598"/>
                    </a:lnTo>
                    <a:lnTo>
                      <a:pt x="23035" y="17413"/>
                    </a:lnTo>
                    <a:lnTo>
                      <a:pt x="27538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CDCCE34C-B6DD-F653-6D31-8D24AD247662}"/>
                  </a:ext>
                </a:extLst>
              </p:cNvPr>
              <p:cNvSpPr/>
              <p:nvPr/>
            </p:nvSpPr>
            <p:spPr>
              <a:xfrm>
                <a:off x="676918" y="266582"/>
                <a:ext cx="81565" cy="69547"/>
              </a:xfrm>
              <a:custGeom>
                <a:avLst/>
                <a:gdLst>
                  <a:gd name="connsiteX0" fmla="*/ 36752 w 81565"/>
                  <a:gd name="connsiteY0" fmla="*/ 0 h 69547"/>
                  <a:gd name="connsiteX1" fmla="*/ 50782 w 81565"/>
                  <a:gd name="connsiteY1" fmla="*/ 26276 h 69547"/>
                  <a:gd name="connsiteX2" fmla="*/ 81566 w 81565"/>
                  <a:gd name="connsiteY2" fmla="*/ 36598 h 69547"/>
                  <a:gd name="connsiteX3" fmla="*/ 59682 w 81565"/>
                  <a:gd name="connsiteY3" fmla="*/ 43480 h 69547"/>
                  <a:gd name="connsiteX4" fmla="*/ 72666 w 81565"/>
                  <a:gd name="connsiteY4" fmla="*/ 69547 h 69547"/>
                  <a:gd name="connsiteX5" fmla="*/ 44919 w 81565"/>
                  <a:gd name="connsiteY5" fmla="*/ 47859 h 69547"/>
                  <a:gd name="connsiteX6" fmla="*/ 22093 w 81565"/>
                  <a:gd name="connsiteY6" fmla="*/ 54220 h 69547"/>
                  <a:gd name="connsiteX7" fmla="*/ 27014 w 81565"/>
                  <a:gd name="connsiteY7" fmla="*/ 33262 h 69547"/>
                  <a:gd name="connsiteX8" fmla="*/ 0 w 81565"/>
                  <a:gd name="connsiteY8" fmla="*/ 10635 h 69547"/>
                  <a:gd name="connsiteX9" fmla="*/ 30574 w 81565"/>
                  <a:gd name="connsiteY9" fmla="*/ 19811 h 69547"/>
                  <a:gd name="connsiteX10" fmla="*/ 36752 w 81565"/>
                  <a:gd name="connsiteY10" fmla="*/ 0 h 6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565" h="69547">
                    <a:moveTo>
                      <a:pt x="36752" y="0"/>
                    </a:moveTo>
                    <a:lnTo>
                      <a:pt x="50782" y="26276"/>
                    </a:lnTo>
                    <a:lnTo>
                      <a:pt x="81566" y="36598"/>
                    </a:lnTo>
                    <a:lnTo>
                      <a:pt x="59682" y="43480"/>
                    </a:lnTo>
                    <a:lnTo>
                      <a:pt x="72666" y="69547"/>
                    </a:lnTo>
                    <a:lnTo>
                      <a:pt x="44919" y="47859"/>
                    </a:lnTo>
                    <a:lnTo>
                      <a:pt x="22093" y="54220"/>
                    </a:lnTo>
                    <a:lnTo>
                      <a:pt x="27014" y="33262"/>
                    </a:lnTo>
                    <a:lnTo>
                      <a:pt x="0" y="10635"/>
                    </a:lnTo>
                    <a:lnTo>
                      <a:pt x="30574" y="19811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A0164AAC-DF37-6832-2DF6-19893DBA6499}"/>
                  </a:ext>
                </a:extLst>
              </p:cNvPr>
              <p:cNvSpPr/>
              <p:nvPr/>
            </p:nvSpPr>
            <p:spPr>
              <a:xfrm>
                <a:off x="560799" y="220704"/>
                <a:ext cx="92978" cy="82163"/>
              </a:xfrm>
              <a:custGeom>
                <a:avLst/>
                <a:gdLst>
                  <a:gd name="connsiteX0" fmla="*/ 41987 w 92978"/>
                  <a:gd name="connsiteY0" fmla="*/ 0 h 82163"/>
                  <a:gd name="connsiteX1" fmla="*/ 57902 w 92978"/>
                  <a:gd name="connsiteY1" fmla="*/ 30968 h 82163"/>
                  <a:gd name="connsiteX2" fmla="*/ 92979 w 92978"/>
                  <a:gd name="connsiteY2" fmla="*/ 42750 h 82163"/>
                  <a:gd name="connsiteX3" fmla="*/ 67849 w 92978"/>
                  <a:gd name="connsiteY3" fmla="*/ 51300 h 82163"/>
                  <a:gd name="connsiteX4" fmla="*/ 82508 w 92978"/>
                  <a:gd name="connsiteY4" fmla="*/ 82164 h 82163"/>
                  <a:gd name="connsiteX5" fmla="*/ 51096 w 92978"/>
                  <a:gd name="connsiteY5" fmla="*/ 56722 h 82163"/>
                  <a:gd name="connsiteX6" fmla="*/ 24920 w 92978"/>
                  <a:gd name="connsiteY6" fmla="*/ 64647 h 82163"/>
                  <a:gd name="connsiteX7" fmla="*/ 30679 w 92978"/>
                  <a:gd name="connsiteY7" fmla="*/ 39726 h 82163"/>
                  <a:gd name="connsiteX8" fmla="*/ 0 w 92978"/>
                  <a:gd name="connsiteY8" fmla="*/ 13242 h 82163"/>
                  <a:gd name="connsiteX9" fmla="*/ 34867 w 92978"/>
                  <a:gd name="connsiteY9" fmla="*/ 23669 h 82163"/>
                  <a:gd name="connsiteX10" fmla="*/ 41987 w 92978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978" h="82163">
                    <a:moveTo>
                      <a:pt x="41987" y="0"/>
                    </a:moveTo>
                    <a:lnTo>
                      <a:pt x="57902" y="30968"/>
                    </a:lnTo>
                    <a:lnTo>
                      <a:pt x="92979" y="42750"/>
                    </a:lnTo>
                    <a:lnTo>
                      <a:pt x="67849" y="51300"/>
                    </a:lnTo>
                    <a:lnTo>
                      <a:pt x="82508" y="82164"/>
                    </a:lnTo>
                    <a:lnTo>
                      <a:pt x="51096" y="56722"/>
                    </a:lnTo>
                    <a:lnTo>
                      <a:pt x="24920" y="64647"/>
                    </a:lnTo>
                    <a:lnTo>
                      <a:pt x="30679" y="39726"/>
                    </a:lnTo>
                    <a:lnTo>
                      <a:pt x="0" y="13242"/>
                    </a:lnTo>
                    <a:lnTo>
                      <a:pt x="34867" y="23669"/>
                    </a:lnTo>
                    <a:lnTo>
                      <a:pt x="41987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12ECE07-D523-1F22-D504-05AD52767489}"/>
                  </a:ext>
                </a:extLst>
              </p:cNvPr>
              <p:cNvSpPr/>
              <p:nvPr/>
            </p:nvSpPr>
            <p:spPr>
              <a:xfrm>
                <a:off x="437875" y="214239"/>
                <a:ext cx="102716" cy="93841"/>
              </a:xfrm>
              <a:custGeom>
                <a:avLst/>
                <a:gdLst>
                  <a:gd name="connsiteX0" fmla="*/ 46489 w 102716"/>
                  <a:gd name="connsiteY0" fmla="*/ 0 h 93841"/>
                  <a:gd name="connsiteX1" fmla="*/ 63975 w 102716"/>
                  <a:gd name="connsiteY1" fmla="*/ 35451 h 93841"/>
                  <a:gd name="connsiteX2" fmla="*/ 102716 w 102716"/>
                  <a:gd name="connsiteY2" fmla="*/ 47859 h 93841"/>
                  <a:gd name="connsiteX3" fmla="*/ 74865 w 102716"/>
                  <a:gd name="connsiteY3" fmla="*/ 58599 h 93841"/>
                  <a:gd name="connsiteX4" fmla="*/ 90884 w 102716"/>
                  <a:gd name="connsiteY4" fmla="*/ 93842 h 93841"/>
                  <a:gd name="connsiteX5" fmla="*/ 56227 w 102716"/>
                  <a:gd name="connsiteY5" fmla="*/ 65377 h 93841"/>
                  <a:gd name="connsiteX6" fmla="*/ 27223 w 102716"/>
                  <a:gd name="connsiteY6" fmla="*/ 75386 h 93841"/>
                  <a:gd name="connsiteX7" fmla="*/ 33715 w 102716"/>
                  <a:gd name="connsiteY7" fmla="*/ 46400 h 93841"/>
                  <a:gd name="connsiteX8" fmla="*/ 0 w 102716"/>
                  <a:gd name="connsiteY8" fmla="*/ 16683 h 93841"/>
                  <a:gd name="connsiteX9" fmla="*/ 38532 w 102716"/>
                  <a:gd name="connsiteY9" fmla="*/ 27736 h 93841"/>
                  <a:gd name="connsiteX10" fmla="*/ 46489 w 102716"/>
                  <a:gd name="connsiteY10" fmla="*/ 0 h 9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16" h="93841">
                    <a:moveTo>
                      <a:pt x="46489" y="0"/>
                    </a:moveTo>
                    <a:lnTo>
                      <a:pt x="63975" y="35451"/>
                    </a:lnTo>
                    <a:lnTo>
                      <a:pt x="102716" y="47859"/>
                    </a:lnTo>
                    <a:lnTo>
                      <a:pt x="74865" y="58599"/>
                    </a:lnTo>
                    <a:lnTo>
                      <a:pt x="90884" y="93842"/>
                    </a:lnTo>
                    <a:lnTo>
                      <a:pt x="56227" y="65377"/>
                    </a:lnTo>
                    <a:lnTo>
                      <a:pt x="27223" y="75386"/>
                    </a:lnTo>
                    <a:lnTo>
                      <a:pt x="33715" y="46400"/>
                    </a:lnTo>
                    <a:lnTo>
                      <a:pt x="0" y="16683"/>
                    </a:lnTo>
                    <a:lnTo>
                      <a:pt x="38532" y="27736"/>
                    </a:lnTo>
                    <a:lnTo>
                      <a:pt x="4648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grpSp>
          <p:nvGrpSpPr>
            <p:cNvPr id="50" name="Graphic 7">
              <a:extLst>
                <a:ext uri="{FF2B5EF4-FFF2-40B4-BE49-F238E27FC236}">
                  <a16:creationId xmlns:a16="http://schemas.microsoft.com/office/drawing/2014/main" id="{3FC80DCB-F85D-FA7F-7B91-0D99B7A2E84B}"/>
                </a:ext>
              </a:extLst>
            </p:cNvPr>
            <p:cNvGrpSpPr/>
            <p:nvPr/>
          </p:nvGrpSpPr>
          <p:grpSpPr>
            <a:xfrm>
              <a:off x="1201702" y="214239"/>
              <a:ext cx="1114171" cy="739683"/>
              <a:chOff x="1201702" y="214239"/>
              <a:chExt cx="1114171" cy="739683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9B125548-F194-DE09-48F0-AF1C72A507AC}"/>
                  </a:ext>
                </a:extLst>
              </p:cNvPr>
              <p:cNvSpPr/>
              <p:nvPr/>
            </p:nvSpPr>
            <p:spPr>
              <a:xfrm>
                <a:off x="1201702" y="214239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29643B40-D179-CEF0-49CF-AB46028DEFC4}"/>
                  </a:ext>
                </a:extLst>
              </p:cNvPr>
              <p:cNvSpPr/>
              <p:nvPr/>
            </p:nvSpPr>
            <p:spPr>
              <a:xfrm>
                <a:off x="1480114" y="306726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19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1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0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1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0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19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5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8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69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69 w 557138"/>
                  <a:gd name="connsiteY101" fmla="*/ 77055 h 554710"/>
                  <a:gd name="connsiteX102" fmla="*/ 384269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7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7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8 h 554710"/>
                  <a:gd name="connsiteX113" fmla="*/ 477143 w 557138"/>
                  <a:gd name="connsiteY113" fmla="*/ 147958 h 554710"/>
                  <a:gd name="connsiteX114" fmla="*/ 495257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7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0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69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19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1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0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1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0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19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5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8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69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69" y="77055"/>
                    </a:lnTo>
                    <a:lnTo>
                      <a:pt x="384269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7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7" y="193002"/>
                    </a:lnTo>
                    <a:lnTo>
                      <a:pt x="472222" y="165266"/>
                    </a:lnTo>
                    <a:lnTo>
                      <a:pt x="448873" y="147958"/>
                    </a:lnTo>
                    <a:lnTo>
                      <a:pt x="477143" y="147958"/>
                    </a:lnTo>
                    <a:close/>
                    <a:moveTo>
                      <a:pt x="495257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7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0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69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317CF0A6-3256-32E6-ABD1-69DC4A1C01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62513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x-none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B261257F-BE2F-8895-0399-EDBD614DAB8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5999" y="2711249"/>
            <a:ext cx="10979999" cy="3191770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9335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F9FE140-6688-0E91-85AD-43EDD2171187}"/>
              </a:ext>
            </a:extLst>
          </p:cNvPr>
          <p:cNvGrpSpPr/>
          <p:nvPr userDrawn="1"/>
        </p:nvGrpSpPr>
        <p:grpSpPr>
          <a:xfrm flipV="1">
            <a:off x="7041777" y="0"/>
            <a:ext cx="5150223" cy="1414197"/>
            <a:chOff x="7041778" y="5443804"/>
            <a:chExt cx="5150223" cy="1414197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337AE3A8-F078-F5F3-90EC-BEF0DA6AF3F1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F6D6D72A-1B11-E07C-E773-E9F77CC3830D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dirty="0"/>
            </a:p>
          </p:txBody>
        </p:sp>
      </p:grpSp>
      <p:grpSp>
        <p:nvGrpSpPr>
          <p:cNvPr id="11" name="Graphic 9">
            <a:extLst>
              <a:ext uri="{FF2B5EF4-FFF2-40B4-BE49-F238E27FC236}">
                <a16:creationId xmlns:a16="http://schemas.microsoft.com/office/drawing/2014/main" id="{8173938A-99E5-66FE-2C51-EF93EED45669}"/>
              </a:ext>
            </a:extLst>
          </p:cNvPr>
          <p:cNvGrpSpPr/>
          <p:nvPr/>
        </p:nvGrpSpPr>
        <p:grpSpPr>
          <a:xfrm>
            <a:off x="9874974" y="211767"/>
            <a:ext cx="2103115" cy="739683"/>
            <a:chOff x="9874974" y="211767"/>
            <a:chExt cx="2103115" cy="739683"/>
          </a:xfrm>
        </p:grpSpPr>
        <p:grpSp>
          <p:nvGrpSpPr>
            <p:cNvPr id="12" name="Graphic 9">
              <a:extLst>
                <a:ext uri="{FF2B5EF4-FFF2-40B4-BE49-F238E27FC236}">
                  <a16:creationId xmlns:a16="http://schemas.microsoft.com/office/drawing/2014/main" id="{5597A445-8671-3ABF-1AC7-7EFFF93ABF71}"/>
                </a:ext>
              </a:extLst>
            </p:cNvPr>
            <p:cNvGrpSpPr/>
            <p:nvPr/>
          </p:nvGrpSpPr>
          <p:grpSpPr>
            <a:xfrm>
              <a:off x="9874974" y="211767"/>
              <a:ext cx="858794" cy="739683"/>
              <a:chOff x="9874974" y="211767"/>
              <a:chExt cx="858794" cy="739683"/>
            </a:xfrm>
          </p:grpSpPr>
          <p:grpSp>
            <p:nvGrpSpPr>
              <p:cNvPr id="14" name="Graphic 9">
                <a:extLst>
                  <a:ext uri="{FF2B5EF4-FFF2-40B4-BE49-F238E27FC236}">
                    <a16:creationId xmlns:a16="http://schemas.microsoft.com/office/drawing/2014/main" id="{5B33081A-A823-8B17-24A7-AF6732F3051B}"/>
                  </a:ext>
                </a:extLst>
              </p:cNvPr>
              <p:cNvGrpSpPr/>
              <p:nvPr/>
            </p:nvGrpSpPr>
            <p:grpSpPr>
              <a:xfrm>
                <a:off x="10086060" y="361497"/>
                <a:ext cx="647708" cy="426668"/>
                <a:chOff x="10086060" y="361497"/>
                <a:chExt cx="647708" cy="426668"/>
              </a:xfrm>
              <a:solidFill>
                <a:srgbClr val="003399"/>
              </a:solidFill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E199B7F3-706E-C1A5-5F54-2CC206F6DF68}"/>
                    </a:ext>
                  </a:extLst>
                </p:cNvPr>
                <p:cNvSpPr/>
                <p:nvPr/>
              </p:nvSpPr>
              <p:spPr>
                <a:xfrm>
                  <a:off x="10086060" y="391944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7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04A71B2C-9877-E1F6-5AFB-A63065294B69}"/>
                    </a:ext>
                  </a:extLst>
                </p:cNvPr>
                <p:cNvSpPr/>
                <p:nvPr/>
              </p:nvSpPr>
              <p:spPr>
                <a:xfrm>
                  <a:off x="10165008" y="391840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7 w 69524"/>
                    <a:gd name="connsiteY6" fmla="*/ 25546 h 88837"/>
                    <a:gd name="connsiteX7" fmla="*/ 20837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7 w 69524"/>
                    <a:gd name="connsiteY14" fmla="*/ 6569 h 88837"/>
                    <a:gd name="connsiteX15" fmla="*/ 69525 w 69524"/>
                    <a:gd name="connsiteY15" fmla="*/ 26484 h 88837"/>
                    <a:gd name="connsiteX16" fmla="*/ 69525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7" y="11470"/>
                        <a:pt x="20837" y="21688"/>
                        <a:pt x="20837" y="25546"/>
                      </a:cubicBezTo>
                      <a:lnTo>
                        <a:pt x="20837" y="84875"/>
                      </a:lnTo>
                      <a:cubicBezTo>
                        <a:pt x="20837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7" y="6569"/>
                      </a:cubicBezTo>
                      <a:cubicBezTo>
                        <a:pt x="69315" y="12721"/>
                        <a:pt x="69525" y="20645"/>
                        <a:pt x="69525" y="26484"/>
                      </a:cubicBezTo>
                      <a:lnTo>
                        <a:pt x="69525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02DCCC0F-809E-211C-0478-EF0296574E4E}"/>
                    </a:ext>
                  </a:extLst>
                </p:cNvPr>
                <p:cNvSpPr/>
                <p:nvPr/>
              </p:nvSpPr>
              <p:spPr>
                <a:xfrm>
                  <a:off x="10238616" y="369839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6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7"/>
                        <a:pt x="15915" y="105520"/>
                      </a:cubicBezTo>
                      <a:cubicBezTo>
                        <a:pt x="11204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5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6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9CD6CA5D-D7BA-5A59-4F84-95E4FC8AA485}"/>
                    </a:ext>
                  </a:extLst>
                </p:cNvPr>
                <p:cNvSpPr/>
                <p:nvPr/>
              </p:nvSpPr>
              <p:spPr>
                <a:xfrm>
                  <a:off x="10287932" y="391944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4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4" y="61414"/>
                      </a:cubicBezTo>
                      <a:cubicBezTo>
                        <a:pt x="63347" y="57556"/>
                        <a:pt x="64185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0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46F727F5-2BE2-F64F-B015-652556933E4D}"/>
                    </a:ext>
                  </a:extLst>
                </p:cNvPr>
                <p:cNvSpPr/>
                <p:nvPr/>
              </p:nvSpPr>
              <p:spPr>
                <a:xfrm>
                  <a:off x="10366671" y="391944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72E90714-3EE0-AAC8-051A-644CA5E70FC7}"/>
                    </a:ext>
                  </a:extLst>
                </p:cNvPr>
                <p:cNvSpPr/>
                <p:nvPr/>
              </p:nvSpPr>
              <p:spPr>
                <a:xfrm>
                  <a:off x="10424573" y="391944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4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90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7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EE1C2674-5AD9-69B1-F8A8-95124BC21BE8}"/>
                    </a:ext>
                  </a:extLst>
                </p:cNvPr>
                <p:cNvSpPr/>
                <p:nvPr/>
              </p:nvSpPr>
              <p:spPr>
                <a:xfrm>
                  <a:off x="10506976" y="391944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7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E029C6C7-50EF-2527-B968-8D74EE87F253}"/>
                    </a:ext>
                  </a:extLst>
                </p:cNvPr>
                <p:cNvSpPr/>
                <p:nvPr/>
              </p:nvSpPr>
              <p:spPr>
                <a:xfrm>
                  <a:off x="10563936" y="361497"/>
                  <a:ext cx="22309" cy="119074"/>
                </a:xfrm>
                <a:custGeom>
                  <a:avLst/>
                  <a:gdLst>
                    <a:gd name="connsiteX0" fmla="*/ 11413 w 22309"/>
                    <a:gd name="connsiteY0" fmla="*/ 20541 h 119074"/>
                    <a:gd name="connsiteX1" fmla="*/ 0 w 22309"/>
                    <a:gd name="connsiteY1" fmla="*/ 10531 h 119074"/>
                    <a:gd name="connsiteX2" fmla="*/ 11413 w 22309"/>
                    <a:gd name="connsiteY2" fmla="*/ 0 h 119074"/>
                    <a:gd name="connsiteX3" fmla="*/ 22302 w 22309"/>
                    <a:gd name="connsiteY3" fmla="*/ 10010 h 119074"/>
                    <a:gd name="connsiteX4" fmla="*/ 11413 w 22309"/>
                    <a:gd name="connsiteY4" fmla="*/ 20541 h 119074"/>
                    <a:gd name="connsiteX5" fmla="*/ 21988 w 22309"/>
                    <a:gd name="connsiteY5" fmla="*/ 115426 h 119074"/>
                    <a:gd name="connsiteX6" fmla="*/ 18323 w 22309"/>
                    <a:gd name="connsiteY6" fmla="*/ 119075 h 119074"/>
                    <a:gd name="connsiteX7" fmla="*/ 3770 w 22309"/>
                    <a:gd name="connsiteY7" fmla="*/ 119075 h 119074"/>
                    <a:gd name="connsiteX8" fmla="*/ 942 w 22309"/>
                    <a:gd name="connsiteY8" fmla="*/ 115530 h 119074"/>
                    <a:gd name="connsiteX9" fmla="*/ 942 w 22309"/>
                    <a:gd name="connsiteY9" fmla="*/ 35973 h 119074"/>
                    <a:gd name="connsiteX10" fmla="*/ 4084 w 22309"/>
                    <a:gd name="connsiteY10" fmla="*/ 32428 h 119074"/>
                    <a:gd name="connsiteX11" fmla="*/ 18323 w 22309"/>
                    <a:gd name="connsiteY11" fmla="*/ 32428 h 119074"/>
                    <a:gd name="connsiteX12" fmla="*/ 21988 w 22309"/>
                    <a:gd name="connsiteY12" fmla="*/ 36077 h 119074"/>
                    <a:gd name="connsiteX13" fmla="*/ 21988 w 22309"/>
                    <a:gd name="connsiteY13" fmla="*/ 115321 h 119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4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70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7E48F1D5-F501-5330-5FDF-5665573FBE63}"/>
                    </a:ext>
                  </a:extLst>
                </p:cNvPr>
                <p:cNvSpPr/>
                <p:nvPr/>
              </p:nvSpPr>
              <p:spPr>
                <a:xfrm>
                  <a:off x="10595243" y="391944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4 w 61357"/>
                    <a:gd name="connsiteY12" fmla="*/ 17934 h 90922"/>
                    <a:gd name="connsiteX13" fmla="*/ 50782 w 61357"/>
                    <a:gd name="connsiteY13" fmla="*/ 26172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7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4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4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4" y="11157"/>
                        <a:pt x="58844" y="17934"/>
                      </a:cubicBezTo>
                      <a:cubicBezTo>
                        <a:pt x="58844" y="22626"/>
                        <a:pt x="55494" y="26172"/>
                        <a:pt x="50782" y="26172"/>
                      </a:cubicBezTo>
                      <a:cubicBezTo>
                        <a:pt x="45547" y="26172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4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7" y="32636"/>
                        <a:pt x="33401" y="35139"/>
                      </a:cubicBezTo>
                      <a:lnTo>
                        <a:pt x="41777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331C1DA3-CCB0-9661-F4DD-9755126488A7}"/>
                    </a:ext>
                  </a:extLst>
                </p:cNvPr>
                <p:cNvSpPr/>
                <p:nvPr/>
              </p:nvSpPr>
              <p:spPr>
                <a:xfrm>
                  <a:off x="10662987" y="391944"/>
                  <a:ext cx="70781" cy="90922"/>
                </a:xfrm>
                <a:custGeom>
                  <a:avLst/>
                  <a:gdLst>
                    <a:gd name="connsiteX0" fmla="*/ 17591 w 70781"/>
                    <a:gd name="connsiteY0" fmla="*/ 44940 h 90922"/>
                    <a:gd name="connsiteX1" fmla="*/ 40731 w 70781"/>
                    <a:gd name="connsiteY1" fmla="*/ 72467 h 90922"/>
                    <a:gd name="connsiteX2" fmla="*/ 60729 w 70781"/>
                    <a:gd name="connsiteY2" fmla="*/ 61414 h 90922"/>
                    <a:gd name="connsiteX3" fmla="*/ 66384 w 70781"/>
                    <a:gd name="connsiteY3" fmla="*/ 56618 h 90922"/>
                    <a:gd name="connsiteX4" fmla="*/ 70781 w 70781"/>
                    <a:gd name="connsiteY4" fmla="*/ 61831 h 90922"/>
                    <a:gd name="connsiteX5" fmla="*/ 37590 w 70781"/>
                    <a:gd name="connsiteY5" fmla="*/ 90922 h 90922"/>
                    <a:gd name="connsiteX6" fmla="*/ 0 w 70781"/>
                    <a:gd name="connsiteY6" fmla="*/ 45253 h 90922"/>
                    <a:gd name="connsiteX7" fmla="*/ 37590 w 70781"/>
                    <a:gd name="connsiteY7" fmla="*/ 0 h 90922"/>
                    <a:gd name="connsiteX8" fmla="*/ 69944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1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8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1" y="72467"/>
                      </a:cubicBezTo>
                      <a:cubicBezTo>
                        <a:pt x="49631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4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90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90" y="0"/>
                      </a:cubicBezTo>
                      <a:cubicBezTo>
                        <a:pt x="63766" y="0"/>
                        <a:pt x="69944" y="23356"/>
                        <a:pt x="69944" y="31385"/>
                      </a:cubicBezTo>
                      <a:cubicBezTo>
                        <a:pt x="69944" y="37224"/>
                        <a:pt x="66070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11ABD9E4-747F-5752-FC11-EF7734392BFB}"/>
                    </a:ext>
                  </a:extLst>
                </p:cNvPr>
                <p:cNvSpPr/>
                <p:nvPr/>
              </p:nvSpPr>
              <p:spPr>
                <a:xfrm>
                  <a:off x="10086060" y="544489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7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5044"/>
                      </a:moveTo>
                      <a:cubicBezTo>
                        <a:pt x="20417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7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7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713B35DC-E80A-4181-272F-6C5BEAE31B55}"/>
                    </a:ext>
                  </a:extLst>
                </p:cNvPr>
                <p:cNvSpPr/>
                <p:nvPr/>
              </p:nvSpPr>
              <p:spPr>
                <a:xfrm>
                  <a:off x="10164694" y="546783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7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4 w 70048"/>
                    <a:gd name="connsiteY14" fmla="*/ 3545 h 88732"/>
                    <a:gd name="connsiteX15" fmla="*/ 69944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7" y="104"/>
                      </a:lnTo>
                      <a:cubicBezTo>
                        <a:pt x="19790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8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4" y="313"/>
                        <a:pt x="69944" y="3545"/>
                      </a:cubicBezTo>
                      <a:lnTo>
                        <a:pt x="69944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E1038A40-CEF4-70EB-49CA-244E257E7FCD}"/>
                    </a:ext>
                  </a:extLst>
                </p:cNvPr>
                <p:cNvSpPr/>
                <p:nvPr/>
              </p:nvSpPr>
              <p:spPr>
                <a:xfrm>
                  <a:off x="10247307" y="544593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7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7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532C219D-CB70-10BD-BA6D-1F45DD4A2920}"/>
                    </a:ext>
                  </a:extLst>
                </p:cNvPr>
                <p:cNvSpPr/>
                <p:nvPr/>
              </p:nvSpPr>
              <p:spPr>
                <a:xfrm>
                  <a:off x="10301753" y="544593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7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7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0A2367F7-F593-CFFF-02B0-F6BB793C06E3}"/>
                    </a:ext>
                  </a:extLst>
                </p:cNvPr>
                <p:cNvSpPr/>
                <p:nvPr/>
              </p:nvSpPr>
              <p:spPr>
                <a:xfrm>
                  <a:off x="10391277" y="544593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10 h 128042"/>
                    <a:gd name="connsiteX13" fmla="*/ 32563 w 72979"/>
                    <a:gd name="connsiteY13" fmla="*/ 77368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10"/>
                      </a:moveTo>
                      <a:cubicBezTo>
                        <a:pt x="26176" y="76846"/>
                        <a:pt x="30574" y="77368"/>
                        <a:pt x="32563" y="77368"/>
                      </a:cubicBezTo>
                      <a:cubicBezTo>
                        <a:pt x="45023" y="77368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A9E693C0-E426-90BE-0AD0-D939C11F7A9F}"/>
                    </a:ext>
                  </a:extLst>
                </p:cNvPr>
                <p:cNvSpPr/>
                <p:nvPr/>
              </p:nvSpPr>
              <p:spPr>
                <a:xfrm>
                  <a:off x="10470015" y="544489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5044 h 90922"/>
                    <a:gd name="connsiteX1" fmla="*/ 40731 w 70781"/>
                    <a:gd name="connsiteY1" fmla="*/ 72571 h 90922"/>
                    <a:gd name="connsiteX2" fmla="*/ 60729 w 70781"/>
                    <a:gd name="connsiteY2" fmla="*/ 61519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508 h 90922"/>
                    <a:gd name="connsiteX12" fmla="*/ 34448 w 70781"/>
                    <a:gd name="connsiteY12" fmla="*/ 12617 h 90922"/>
                    <a:gd name="connsiteX13" fmla="*/ 16858 w 70781"/>
                    <a:gd name="connsiteY13" fmla="*/ 34722 h 90922"/>
                    <a:gd name="connsiteX14" fmla="*/ 49107 w 70781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5044"/>
                      </a:moveTo>
                      <a:cubicBezTo>
                        <a:pt x="20418" y="68088"/>
                        <a:pt x="32668" y="72571"/>
                        <a:pt x="40731" y="72571"/>
                      </a:cubicBezTo>
                      <a:cubicBezTo>
                        <a:pt x="49631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CC237732-80F2-E892-122A-7C804EBF14F7}"/>
                    </a:ext>
                  </a:extLst>
                </p:cNvPr>
                <p:cNvSpPr/>
                <p:nvPr/>
              </p:nvSpPr>
              <p:spPr>
                <a:xfrm>
                  <a:off x="10089620" y="697139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7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7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4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08267565-E8C1-82CC-D2EE-81B5D979D4B9}"/>
                    </a:ext>
                  </a:extLst>
                </p:cNvPr>
                <p:cNvSpPr/>
                <p:nvPr/>
              </p:nvSpPr>
              <p:spPr>
                <a:xfrm>
                  <a:off x="10168463" y="697243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4940 h 90922"/>
                    <a:gd name="connsiteX1" fmla="*/ 40730 w 70781"/>
                    <a:gd name="connsiteY1" fmla="*/ 72467 h 90922"/>
                    <a:gd name="connsiteX2" fmla="*/ 60729 w 70781"/>
                    <a:gd name="connsiteY2" fmla="*/ 61414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7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E692D092-B31B-58C6-DB0E-E8A5B9F95CD9}"/>
                    </a:ext>
                  </a:extLst>
                </p:cNvPr>
                <p:cNvSpPr/>
                <p:nvPr/>
              </p:nvSpPr>
              <p:spPr>
                <a:xfrm>
                  <a:off x="10238616" y="675138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6"/>
                        <a:pt x="15915" y="105520"/>
                      </a:cubicBezTo>
                      <a:cubicBezTo>
                        <a:pt x="11204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779BBBEF-68D7-448F-C286-C7F19406DC36}"/>
                    </a:ext>
                  </a:extLst>
                </p:cNvPr>
                <p:cNvSpPr/>
                <p:nvPr/>
              </p:nvSpPr>
              <p:spPr>
                <a:xfrm>
                  <a:off x="10282383" y="699433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0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4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8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2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4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0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4" y="0"/>
                        <a:pt x="60624" y="0"/>
                        <a:pt x="62404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8" y="3337"/>
                      </a:lnTo>
                      <a:cubicBezTo>
                        <a:pt x="98947" y="834"/>
                        <a:pt x="99365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2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38B5F061-2C5F-BC6D-4F32-EAD8EFA2D26D}"/>
                    </a:ext>
                  </a:extLst>
                </p:cNvPr>
                <p:cNvSpPr/>
                <p:nvPr/>
              </p:nvSpPr>
              <p:spPr>
                <a:xfrm>
                  <a:off x="10398187" y="697139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8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0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8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1D880F58-C0CF-1AA7-29C9-B25F3405273D}"/>
                    </a:ext>
                  </a:extLst>
                </p:cNvPr>
                <p:cNvSpPr/>
                <p:nvPr/>
              </p:nvSpPr>
              <p:spPr>
                <a:xfrm>
                  <a:off x="10487606" y="697243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7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9" y="7924"/>
                        <a:pt x="4817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7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7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CDBF9D45-BA13-BFBC-D517-266AF53D2B85}"/>
                    </a:ext>
                  </a:extLst>
                </p:cNvPr>
                <p:cNvSpPr/>
                <p:nvPr/>
              </p:nvSpPr>
              <p:spPr>
                <a:xfrm>
                  <a:off x="10545613" y="658038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8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4 w 77167"/>
                    <a:gd name="connsiteY17" fmla="*/ 41290 h 127937"/>
                    <a:gd name="connsiteX18" fmla="*/ 68896 w 77167"/>
                    <a:gd name="connsiteY18" fmla="*/ 41290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8" y="127938"/>
                      </a:cubicBezTo>
                      <a:lnTo>
                        <a:pt x="56332" y="127938"/>
                      </a:lnTo>
                      <a:cubicBezTo>
                        <a:pt x="53191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4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0"/>
                        <a:pt x="57484" y="41290"/>
                      </a:cubicBezTo>
                      <a:lnTo>
                        <a:pt x="68896" y="41290"/>
                      </a:lnTo>
                      <a:cubicBezTo>
                        <a:pt x="69943" y="41290"/>
                        <a:pt x="72247" y="41290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</p:grp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9EC40785-53E5-4821-E4CC-6DBAE5D94F39}"/>
                  </a:ext>
                </a:extLst>
              </p:cNvPr>
              <p:cNvSpPr/>
              <p:nvPr/>
            </p:nvSpPr>
            <p:spPr>
              <a:xfrm>
                <a:off x="10117158" y="855627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231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955 h 81538"/>
                  <a:gd name="connsiteX6" fmla="*/ 23873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522 h 81538"/>
                  <a:gd name="connsiteX9" fmla="*/ 33610 w 89313"/>
                  <a:gd name="connsiteY9" fmla="*/ 27214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231" y="50779"/>
                    </a:lnTo>
                    <a:lnTo>
                      <a:pt x="79157" y="81538"/>
                    </a:lnTo>
                    <a:lnTo>
                      <a:pt x="49002" y="59955"/>
                    </a:lnTo>
                    <a:lnTo>
                      <a:pt x="23873" y="73405"/>
                    </a:lnTo>
                    <a:lnTo>
                      <a:pt x="29422" y="45357"/>
                    </a:lnTo>
                    <a:lnTo>
                      <a:pt x="0" y="22522"/>
                    </a:lnTo>
                    <a:lnTo>
                      <a:pt x="33610" y="27214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5F9723F3-1E60-394A-E114-FA25D49859B6}"/>
                  </a:ext>
                </a:extLst>
              </p:cNvPr>
              <p:cNvSpPr/>
              <p:nvPr/>
            </p:nvSpPr>
            <p:spPr>
              <a:xfrm>
                <a:off x="9979470" y="262233"/>
                <a:ext cx="116013" cy="108856"/>
              </a:xfrm>
              <a:custGeom>
                <a:avLst/>
                <a:gdLst>
                  <a:gd name="connsiteX0" fmla="*/ 52772 w 116013"/>
                  <a:gd name="connsiteY0" fmla="*/ 0 h 108856"/>
                  <a:gd name="connsiteX1" fmla="*/ 72142 w 116013"/>
                  <a:gd name="connsiteY1" fmla="*/ 40978 h 108856"/>
                  <a:gd name="connsiteX2" fmla="*/ 116014 w 116013"/>
                  <a:gd name="connsiteY2" fmla="*/ 53907 h 108856"/>
                  <a:gd name="connsiteX3" fmla="*/ 84393 w 116013"/>
                  <a:gd name="connsiteY3" fmla="*/ 67879 h 108856"/>
                  <a:gd name="connsiteX4" fmla="*/ 102298 w 116013"/>
                  <a:gd name="connsiteY4" fmla="*/ 108857 h 108856"/>
                  <a:gd name="connsiteX5" fmla="*/ 63242 w 116013"/>
                  <a:gd name="connsiteY5" fmla="*/ 76846 h 108856"/>
                  <a:gd name="connsiteX6" fmla="*/ 30260 w 116013"/>
                  <a:gd name="connsiteY6" fmla="*/ 89984 h 108856"/>
                  <a:gd name="connsiteX7" fmla="*/ 37904 w 116013"/>
                  <a:gd name="connsiteY7" fmla="*/ 55262 h 108856"/>
                  <a:gd name="connsiteX8" fmla="*/ 0 w 116013"/>
                  <a:gd name="connsiteY8" fmla="*/ 21896 h 108856"/>
                  <a:gd name="connsiteX9" fmla="*/ 43453 w 116013"/>
                  <a:gd name="connsiteY9" fmla="*/ 33053 h 108856"/>
                  <a:gd name="connsiteX10" fmla="*/ 52772 w 116013"/>
                  <a:gd name="connsiteY10" fmla="*/ 0 h 10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856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393" y="67879"/>
                    </a:lnTo>
                    <a:lnTo>
                      <a:pt x="102298" y="108857"/>
                    </a:lnTo>
                    <a:lnTo>
                      <a:pt x="63242" y="76846"/>
                    </a:lnTo>
                    <a:lnTo>
                      <a:pt x="30260" y="89984"/>
                    </a:lnTo>
                    <a:lnTo>
                      <a:pt x="37904" y="55262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D1263F8D-B533-D1F4-0941-41451A2130FA}"/>
                  </a:ext>
                </a:extLst>
              </p:cNvPr>
              <p:cNvSpPr/>
              <p:nvPr/>
            </p:nvSpPr>
            <p:spPr>
              <a:xfrm>
                <a:off x="10005541" y="787227"/>
                <a:ext cx="98213" cy="91756"/>
              </a:xfrm>
              <a:custGeom>
                <a:avLst/>
                <a:gdLst>
                  <a:gd name="connsiteX0" fmla="*/ 44604 w 98213"/>
                  <a:gd name="connsiteY0" fmla="*/ 0 h 91756"/>
                  <a:gd name="connsiteX1" fmla="*/ 61043 w 98213"/>
                  <a:gd name="connsiteY1" fmla="*/ 34409 h 91756"/>
                  <a:gd name="connsiteX2" fmla="*/ 98214 w 98213"/>
                  <a:gd name="connsiteY2" fmla="*/ 41499 h 91756"/>
                  <a:gd name="connsiteX3" fmla="*/ 71514 w 98213"/>
                  <a:gd name="connsiteY3" fmla="*/ 57139 h 91756"/>
                  <a:gd name="connsiteX4" fmla="*/ 86801 w 98213"/>
                  <a:gd name="connsiteY4" fmla="*/ 91757 h 91756"/>
                  <a:gd name="connsiteX5" fmla="*/ 53609 w 98213"/>
                  <a:gd name="connsiteY5" fmla="*/ 67045 h 91756"/>
                  <a:gd name="connsiteX6" fmla="*/ 25862 w 98213"/>
                  <a:gd name="connsiteY6" fmla="*/ 81642 h 91756"/>
                  <a:gd name="connsiteX7" fmla="*/ 32145 w 98213"/>
                  <a:gd name="connsiteY7" fmla="*/ 50466 h 91756"/>
                  <a:gd name="connsiteX8" fmla="*/ 0 w 98213"/>
                  <a:gd name="connsiteY8" fmla="*/ 24295 h 91756"/>
                  <a:gd name="connsiteX9" fmla="*/ 36751 w 98213"/>
                  <a:gd name="connsiteY9" fmla="*/ 30134 h 91756"/>
                  <a:gd name="connsiteX10" fmla="*/ 44604 w 98213"/>
                  <a:gd name="connsiteY10" fmla="*/ 0 h 91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756">
                    <a:moveTo>
                      <a:pt x="44604" y="0"/>
                    </a:moveTo>
                    <a:lnTo>
                      <a:pt x="61043" y="34409"/>
                    </a:lnTo>
                    <a:lnTo>
                      <a:pt x="98214" y="41499"/>
                    </a:lnTo>
                    <a:lnTo>
                      <a:pt x="71514" y="57139"/>
                    </a:lnTo>
                    <a:lnTo>
                      <a:pt x="86801" y="91757"/>
                    </a:lnTo>
                    <a:lnTo>
                      <a:pt x="53609" y="67045"/>
                    </a:lnTo>
                    <a:lnTo>
                      <a:pt x="25862" y="81642"/>
                    </a:lnTo>
                    <a:lnTo>
                      <a:pt x="32145" y="50466"/>
                    </a:lnTo>
                    <a:lnTo>
                      <a:pt x="0" y="24295"/>
                    </a:lnTo>
                    <a:lnTo>
                      <a:pt x="36751" y="30134"/>
                    </a:lnTo>
                    <a:lnTo>
                      <a:pt x="4460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3347428-6521-84A1-EB69-32F75919B229}"/>
                  </a:ext>
                </a:extLst>
              </p:cNvPr>
              <p:cNvSpPr/>
              <p:nvPr/>
            </p:nvSpPr>
            <p:spPr>
              <a:xfrm>
                <a:off x="9895077" y="366085"/>
                <a:ext cx="133290" cy="126999"/>
              </a:xfrm>
              <a:custGeom>
                <a:avLst/>
                <a:gdLst>
                  <a:gd name="connsiteX0" fmla="*/ 60834 w 133290"/>
                  <a:gd name="connsiteY0" fmla="*/ 0 h 126999"/>
                  <a:gd name="connsiteX1" fmla="*/ 82927 w 133290"/>
                  <a:gd name="connsiteY1" fmla="*/ 47755 h 126999"/>
                  <a:gd name="connsiteX2" fmla="*/ 133290 w 133290"/>
                  <a:gd name="connsiteY2" fmla="*/ 61102 h 126999"/>
                  <a:gd name="connsiteX3" fmla="*/ 96853 w 133290"/>
                  <a:gd name="connsiteY3" fmla="*/ 79140 h 126999"/>
                  <a:gd name="connsiteX4" fmla="*/ 117270 w 133290"/>
                  <a:gd name="connsiteY4" fmla="*/ 126999 h 126999"/>
                  <a:gd name="connsiteX5" fmla="*/ 72456 w 133290"/>
                  <a:gd name="connsiteY5" fmla="*/ 90714 h 126999"/>
                  <a:gd name="connsiteX6" fmla="*/ 34553 w 133290"/>
                  <a:gd name="connsiteY6" fmla="*/ 107605 h 126999"/>
                  <a:gd name="connsiteX7" fmla="*/ 43453 w 133290"/>
                  <a:gd name="connsiteY7" fmla="*/ 66211 h 126999"/>
                  <a:gd name="connsiteX8" fmla="*/ 0 w 133290"/>
                  <a:gd name="connsiteY8" fmla="*/ 28257 h 126999"/>
                  <a:gd name="connsiteX9" fmla="*/ 49945 w 133290"/>
                  <a:gd name="connsiteY9" fmla="*/ 39622 h 126999"/>
                  <a:gd name="connsiteX10" fmla="*/ 60834 w 133290"/>
                  <a:gd name="connsiteY10" fmla="*/ 0 h 12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999">
                    <a:moveTo>
                      <a:pt x="60834" y="0"/>
                    </a:moveTo>
                    <a:lnTo>
                      <a:pt x="82927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999"/>
                    </a:lnTo>
                    <a:lnTo>
                      <a:pt x="72456" y="90714"/>
                    </a:lnTo>
                    <a:lnTo>
                      <a:pt x="34553" y="107605"/>
                    </a:lnTo>
                    <a:lnTo>
                      <a:pt x="43453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930DEE02-04A9-374D-08F8-CE596DE9097C}"/>
                  </a:ext>
                </a:extLst>
              </p:cNvPr>
              <p:cNvSpPr/>
              <p:nvPr/>
            </p:nvSpPr>
            <p:spPr>
              <a:xfrm>
                <a:off x="9916332" y="661792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2037 w 115699"/>
                  <a:gd name="connsiteY1" fmla="*/ 41186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983 w 115699"/>
                  <a:gd name="connsiteY4" fmla="*/ 109795 h 109795"/>
                  <a:gd name="connsiteX5" fmla="*/ 63033 w 115699"/>
                  <a:gd name="connsiteY5" fmla="*/ 79661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736 h 109795"/>
                  <a:gd name="connsiteX9" fmla="*/ 43453 w 115699"/>
                  <a:gd name="connsiteY9" fmla="*/ 35556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2037" y="41186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983" y="109795"/>
                    </a:lnTo>
                    <a:lnTo>
                      <a:pt x="63033" y="79661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736"/>
                    </a:lnTo>
                    <a:lnTo>
                      <a:pt x="43453" y="35556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15B0415E-968A-D501-F550-EF21E972E9F6}"/>
                  </a:ext>
                </a:extLst>
              </p:cNvPr>
              <p:cNvSpPr/>
              <p:nvPr/>
            </p:nvSpPr>
            <p:spPr>
              <a:xfrm>
                <a:off x="9874974" y="517483"/>
                <a:ext cx="125751" cy="120221"/>
              </a:xfrm>
              <a:custGeom>
                <a:avLst/>
                <a:gdLst>
                  <a:gd name="connsiteX0" fmla="*/ 57483 w 125751"/>
                  <a:gd name="connsiteY0" fmla="*/ 0 h 120221"/>
                  <a:gd name="connsiteX1" fmla="*/ 78215 w 125751"/>
                  <a:gd name="connsiteY1" fmla="*/ 45148 h 120221"/>
                  <a:gd name="connsiteX2" fmla="*/ 125751 w 125751"/>
                  <a:gd name="connsiteY2" fmla="*/ 56409 h 120221"/>
                  <a:gd name="connsiteX3" fmla="*/ 91303 w 125751"/>
                  <a:gd name="connsiteY3" fmla="*/ 74865 h 120221"/>
                  <a:gd name="connsiteX4" fmla="*/ 110569 w 125751"/>
                  <a:gd name="connsiteY4" fmla="*/ 120222 h 120221"/>
                  <a:gd name="connsiteX5" fmla="*/ 68373 w 125751"/>
                  <a:gd name="connsiteY5" fmla="*/ 86647 h 120221"/>
                  <a:gd name="connsiteX6" fmla="*/ 32563 w 125751"/>
                  <a:gd name="connsiteY6" fmla="*/ 103852 h 120221"/>
                  <a:gd name="connsiteX7" fmla="*/ 41044 w 125751"/>
                  <a:gd name="connsiteY7" fmla="*/ 64021 h 120221"/>
                  <a:gd name="connsiteX8" fmla="*/ 0 w 125751"/>
                  <a:gd name="connsiteY8" fmla="*/ 28778 h 120221"/>
                  <a:gd name="connsiteX9" fmla="*/ 47118 w 125751"/>
                  <a:gd name="connsiteY9" fmla="*/ 38371 h 120221"/>
                  <a:gd name="connsiteX10" fmla="*/ 57483 w 125751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751" h="120221">
                    <a:moveTo>
                      <a:pt x="57483" y="0"/>
                    </a:moveTo>
                    <a:lnTo>
                      <a:pt x="78215" y="45148"/>
                    </a:lnTo>
                    <a:lnTo>
                      <a:pt x="125751" y="56409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373" y="86647"/>
                    </a:lnTo>
                    <a:lnTo>
                      <a:pt x="32563" y="103852"/>
                    </a:lnTo>
                    <a:lnTo>
                      <a:pt x="41044" y="64021"/>
                    </a:lnTo>
                    <a:lnTo>
                      <a:pt x="0" y="28778"/>
                    </a:lnTo>
                    <a:lnTo>
                      <a:pt x="47118" y="38371"/>
                    </a:lnTo>
                    <a:lnTo>
                      <a:pt x="57483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213E9F6B-91BE-862D-87D0-B03AA191A2E0}"/>
                  </a:ext>
                </a:extLst>
              </p:cNvPr>
              <p:cNvSpPr/>
              <p:nvPr/>
            </p:nvSpPr>
            <p:spPr>
              <a:xfrm>
                <a:off x="10223120" y="877107"/>
                <a:ext cx="83554" cy="74343"/>
              </a:xfrm>
              <a:custGeom>
                <a:avLst/>
                <a:gdLst>
                  <a:gd name="connsiteX0" fmla="*/ 37694 w 83554"/>
                  <a:gd name="connsiteY0" fmla="*/ 0 h 74343"/>
                  <a:gd name="connsiteX1" fmla="*/ 52039 w 83554"/>
                  <a:gd name="connsiteY1" fmla="*/ 27944 h 74343"/>
                  <a:gd name="connsiteX2" fmla="*/ 83555 w 83554"/>
                  <a:gd name="connsiteY2" fmla="*/ 32845 h 74343"/>
                  <a:gd name="connsiteX3" fmla="*/ 61043 w 83554"/>
                  <a:gd name="connsiteY3" fmla="*/ 46295 h 74343"/>
                  <a:gd name="connsiteX4" fmla="*/ 74236 w 83554"/>
                  <a:gd name="connsiteY4" fmla="*/ 74344 h 74343"/>
                  <a:gd name="connsiteX5" fmla="*/ 45966 w 83554"/>
                  <a:gd name="connsiteY5" fmla="*/ 54845 h 74343"/>
                  <a:gd name="connsiteX6" fmla="*/ 22512 w 83554"/>
                  <a:gd name="connsiteY6" fmla="*/ 67462 h 74343"/>
                  <a:gd name="connsiteX7" fmla="*/ 27642 w 83554"/>
                  <a:gd name="connsiteY7" fmla="*/ 41603 h 74343"/>
                  <a:gd name="connsiteX8" fmla="*/ 0 w 83554"/>
                  <a:gd name="connsiteY8" fmla="*/ 20854 h 74343"/>
                  <a:gd name="connsiteX9" fmla="*/ 31412 w 83554"/>
                  <a:gd name="connsiteY9" fmla="*/ 24920 h 74343"/>
                  <a:gd name="connsiteX10" fmla="*/ 37694 w 83554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554" h="74343">
                    <a:moveTo>
                      <a:pt x="37694" y="0"/>
                    </a:moveTo>
                    <a:lnTo>
                      <a:pt x="52039" y="27944"/>
                    </a:lnTo>
                    <a:lnTo>
                      <a:pt x="83555" y="32845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966" y="54845"/>
                    </a:lnTo>
                    <a:lnTo>
                      <a:pt x="22512" y="67462"/>
                    </a:lnTo>
                    <a:lnTo>
                      <a:pt x="27642" y="41603"/>
                    </a:lnTo>
                    <a:lnTo>
                      <a:pt x="0" y="20854"/>
                    </a:lnTo>
                    <a:lnTo>
                      <a:pt x="31412" y="24920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27262787-5FDC-3931-C07E-282944570F80}"/>
                  </a:ext>
                </a:extLst>
              </p:cNvPr>
              <p:cNvSpPr/>
              <p:nvPr/>
            </p:nvSpPr>
            <p:spPr>
              <a:xfrm>
                <a:off x="10330547" y="873040"/>
                <a:ext cx="61462" cy="53281"/>
              </a:xfrm>
              <a:custGeom>
                <a:avLst/>
                <a:gdLst>
                  <a:gd name="connsiteX0" fmla="*/ 27642 w 61462"/>
                  <a:gd name="connsiteY0" fmla="*/ 0 h 53281"/>
                  <a:gd name="connsiteX1" fmla="*/ 38218 w 61462"/>
                  <a:gd name="connsiteY1" fmla="*/ 20020 h 53281"/>
                  <a:gd name="connsiteX2" fmla="*/ 61462 w 61462"/>
                  <a:gd name="connsiteY2" fmla="*/ 23565 h 53281"/>
                  <a:gd name="connsiteX3" fmla="*/ 44919 w 61462"/>
                  <a:gd name="connsiteY3" fmla="*/ 33262 h 53281"/>
                  <a:gd name="connsiteX4" fmla="*/ 54656 w 61462"/>
                  <a:gd name="connsiteY4" fmla="*/ 53281 h 53281"/>
                  <a:gd name="connsiteX5" fmla="*/ 33820 w 61462"/>
                  <a:gd name="connsiteY5" fmla="*/ 39309 h 53281"/>
                  <a:gd name="connsiteX6" fmla="*/ 16648 w 61462"/>
                  <a:gd name="connsiteY6" fmla="*/ 48381 h 53281"/>
                  <a:gd name="connsiteX7" fmla="*/ 20313 w 61462"/>
                  <a:gd name="connsiteY7" fmla="*/ 29925 h 53281"/>
                  <a:gd name="connsiteX8" fmla="*/ 0 w 61462"/>
                  <a:gd name="connsiteY8" fmla="*/ 15119 h 53281"/>
                  <a:gd name="connsiteX9" fmla="*/ 23035 w 61462"/>
                  <a:gd name="connsiteY9" fmla="*/ 17934 h 53281"/>
                  <a:gd name="connsiteX10" fmla="*/ 27642 w 61462"/>
                  <a:gd name="connsiteY10" fmla="*/ 0 h 53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281">
                    <a:moveTo>
                      <a:pt x="27642" y="0"/>
                    </a:moveTo>
                    <a:lnTo>
                      <a:pt x="38218" y="20020"/>
                    </a:lnTo>
                    <a:lnTo>
                      <a:pt x="61462" y="23565"/>
                    </a:lnTo>
                    <a:lnTo>
                      <a:pt x="44919" y="33262"/>
                    </a:lnTo>
                    <a:lnTo>
                      <a:pt x="54656" y="53281"/>
                    </a:lnTo>
                    <a:lnTo>
                      <a:pt x="33820" y="39309"/>
                    </a:lnTo>
                    <a:lnTo>
                      <a:pt x="16648" y="48381"/>
                    </a:lnTo>
                    <a:lnTo>
                      <a:pt x="20313" y="29925"/>
                    </a:lnTo>
                    <a:lnTo>
                      <a:pt x="0" y="15119"/>
                    </a:lnTo>
                    <a:lnTo>
                      <a:pt x="23035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F29CFC84-24BE-9477-F9A9-9762B742284F}"/>
                  </a:ext>
                </a:extLst>
              </p:cNvPr>
              <p:cNvSpPr/>
              <p:nvPr/>
            </p:nvSpPr>
            <p:spPr>
              <a:xfrm>
                <a:off x="10409286" y="837902"/>
                <a:ext cx="61357" cy="51821"/>
              </a:xfrm>
              <a:custGeom>
                <a:avLst/>
                <a:gdLst>
                  <a:gd name="connsiteX0" fmla="*/ 27538 w 61357"/>
                  <a:gd name="connsiteY0" fmla="*/ 0 h 51821"/>
                  <a:gd name="connsiteX1" fmla="*/ 38217 w 61357"/>
                  <a:gd name="connsiteY1" fmla="*/ 19498 h 51821"/>
                  <a:gd name="connsiteX2" fmla="*/ 61357 w 61357"/>
                  <a:gd name="connsiteY2" fmla="*/ 23043 h 51821"/>
                  <a:gd name="connsiteX3" fmla="*/ 44919 w 61357"/>
                  <a:gd name="connsiteY3" fmla="*/ 32323 h 51821"/>
                  <a:gd name="connsiteX4" fmla="*/ 54761 w 61357"/>
                  <a:gd name="connsiteY4" fmla="*/ 51822 h 51821"/>
                  <a:gd name="connsiteX5" fmla="*/ 33925 w 61357"/>
                  <a:gd name="connsiteY5" fmla="*/ 38267 h 51821"/>
                  <a:gd name="connsiteX6" fmla="*/ 16753 w 61357"/>
                  <a:gd name="connsiteY6" fmla="*/ 46921 h 51821"/>
                  <a:gd name="connsiteX7" fmla="*/ 20417 w 61357"/>
                  <a:gd name="connsiteY7" fmla="*/ 28987 h 51821"/>
                  <a:gd name="connsiteX8" fmla="*/ 0 w 61357"/>
                  <a:gd name="connsiteY8" fmla="*/ 14598 h 51821"/>
                  <a:gd name="connsiteX9" fmla="*/ 23035 w 61357"/>
                  <a:gd name="connsiteY9" fmla="*/ 17413 h 51821"/>
                  <a:gd name="connsiteX10" fmla="*/ 27538 w 61357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357" h="51821">
                    <a:moveTo>
                      <a:pt x="27538" y="0"/>
                    </a:moveTo>
                    <a:lnTo>
                      <a:pt x="38217" y="19498"/>
                    </a:lnTo>
                    <a:lnTo>
                      <a:pt x="61357" y="23043"/>
                    </a:lnTo>
                    <a:lnTo>
                      <a:pt x="44919" y="32323"/>
                    </a:lnTo>
                    <a:lnTo>
                      <a:pt x="54761" y="51822"/>
                    </a:lnTo>
                    <a:lnTo>
                      <a:pt x="33925" y="38267"/>
                    </a:lnTo>
                    <a:lnTo>
                      <a:pt x="16753" y="46921"/>
                    </a:lnTo>
                    <a:lnTo>
                      <a:pt x="20417" y="28987"/>
                    </a:lnTo>
                    <a:lnTo>
                      <a:pt x="0" y="14598"/>
                    </a:lnTo>
                    <a:lnTo>
                      <a:pt x="23035" y="17413"/>
                    </a:lnTo>
                    <a:lnTo>
                      <a:pt x="27538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19CAF910-44FE-696B-B32B-DADAA20926C0}"/>
                  </a:ext>
                </a:extLst>
              </p:cNvPr>
              <p:cNvSpPr/>
              <p:nvPr/>
            </p:nvSpPr>
            <p:spPr>
              <a:xfrm>
                <a:off x="10339133" y="264110"/>
                <a:ext cx="81670" cy="69547"/>
              </a:xfrm>
              <a:custGeom>
                <a:avLst/>
                <a:gdLst>
                  <a:gd name="connsiteX0" fmla="*/ 36752 w 81670"/>
                  <a:gd name="connsiteY0" fmla="*/ 0 h 69547"/>
                  <a:gd name="connsiteX1" fmla="*/ 50887 w 81670"/>
                  <a:gd name="connsiteY1" fmla="*/ 26276 h 69547"/>
                  <a:gd name="connsiteX2" fmla="*/ 81671 w 81670"/>
                  <a:gd name="connsiteY2" fmla="*/ 36598 h 69547"/>
                  <a:gd name="connsiteX3" fmla="*/ 59682 w 81670"/>
                  <a:gd name="connsiteY3" fmla="*/ 43480 h 69547"/>
                  <a:gd name="connsiteX4" fmla="*/ 72666 w 81670"/>
                  <a:gd name="connsiteY4" fmla="*/ 69547 h 69547"/>
                  <a:gd name="connsiteX5" fmla="*/ 45024 w 81670"/>
                  <a:gd name="connsiteY5" fmla="*/ 47859 h 69547"/>
                  <a:gd name="connsiteX6" fmla="*/ 22093 w 81670"/>
                  <a:gd name="connsiteY6" fmla="*/ 54220 h 69547"/>
                  <a:gd name="connsiteX7" fmla="*/ 27014 w 81670"/>
                  <a:gd name="connsiteY7" fmla="*/ 33262 h 69547"/>
                  <a:gd name="connsiteX8" fmla="*/ 0 w 81670"/>
                  <a:gd name="connsiteY8" fmla="*/ 10635 h 69547"/>
                  <a:gd name="connsiteX9" fmla="*/ 30679 w 81670"/>
                  <a:gd name="connsiteY9" fmla="*/ 19811 h 69547"/>
                  <a:gd name="connsiteX10" fmla="*/ 36752 w 81670"/>
                  <a:gd name="connsiteY10" fmla="*/ 0 h 6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670" h="69547">
                    <a:moveTo>
                      <a:pt x="36752" y="0"/>
                    </a:moveTo>
                    <a:lnTo>
                      <a:pt x="50887" y="26276"/>
                    </a:lnTo>
                    <a:lnTo>
                      <a:pt x="81671" y="36598"/>
                    </a:lnTo>
                    <a:lnTo>
                      <a:pt x="59682" y="43480"/>
                    </a:lnTo>
                    <a:lnTo>
                      <a:pt x="72666" y="69547"/>
                    </a:lnTo>
                    <a:lnTo>
                      <a:pt x="45024" y="47859"/>
                    </a:lnTo>
                    <a:lnTo>
                      <a:pt x="22093" y="54220"/>
                    </a:lnTo>
                    <a:lnTo>
                      <a:pt x="27014" y="33262"/>
                    </a:lnTo>
                    <a:lnTo>
                      <a:pt x="0" y="10635"/>
                    </a:lnTo>
                    <a:lnTo>
                      <a:pt x="30679" y="19811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C5114486-D4D4-7A50-5299-97A9A2BF9D72}"/>
                  </a:ext>
                </a:extLst>
              </p:cNvPr>
              <p:cNvSpPr/>
              <p:nvPr/>
            </p:nvSpPr>
            <p:spPr>
              <a:xfrm>
                <a:off x="10223120" y="218232"/>
                <a:ext cx="92873" cy="82163"/>
              </a:xfrm>
              <a:custGeom>
                <a:avLst/>
                <a:gdLst>
                  <a:gd name="connsiteX0" fmla="*/ 41882 w 92873"/>
                  <a:gd name="connsiteY0" fmla="*/ 0 h 82163"/>
                  <a:gd name="connsiteX1" fmla="*/ 57797 w 92873"/>
                  <a:gd name="connsiteY1" fmla="*/ 30968 h 82163"/>
                  <a:gd name="connsiteX2" fmla="*/ 92874 w 92873"/>
                  <a:gd name="connsiteY2" fmla="*/ 42750 h 82163"/>
                  <a:gd name="connsiteX3" fmla="*/ 67849 w 92873"/>
                  <a:gd name="connsiteY3" fmla="*/ 51300 h 82163"/>
                  <a:gd name="connsiteX4" fmla="*/ 82508 w 92873"/>
                  <a:gd name="connsiteY4" fmla="*/ 82164 h 82163"/>
                  <a:gd name="connsiteX5" fmla="*/ 50992 w 92873"/>
                  <a:gd name="connsiteY5" fmla="*/ 56722 h 82163"/>
                  <a:gd name="connsiteX6" fmla="*/ 24815 w 92873"/>
                  <a:gd name="connsiteY6" fmla="*/ 64647 h 82163"/>
                  <a:gd name="connsiteX7" fmla="*/ 30574 w 92873"/>
                  <a:gd name="connsiteY7" fmla="*/ 39726 h 82163"/>
                  <a:gd name="connsiteX8" fmla="*/ 0 w 92873"/>
                  <a:gd name="connsiteY8" fmla="*/ 13242 h 82163"/>
                  <a:gd name="connsiteX9" fmla="*/ 34867 w 92873"/>
                  <a:gd name="connsiteY9" fmla="*/ 23669 h 82163"/>
                  <a:gd name="connsiteX10" fmla="*/ 41882 w 92873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873" h="82163">
                    <a:moveTo>
                      <a:pt x="41882" y="0"/>
                    </a:moveTo>
                    <a:lnTo>
                      <a:pt x="57797" y="30968"/>
                    </a:lnTo>
                    <a:lnTo>
                      <a:pt x="92874" y="42750"/>
                    </a:lnTo>
                    <a:lnTo>
                      <a:pt x="67849" y="51300"/>
                    </a:lnTo>
                    <a:lnTo>
                      <a:pt x="82508" y="82164"/>
                    </a:lnTo>
                    <a:lnTo>
                      <a:pt x="50992" y="56722"/>
                    </a:lnTo>
                    <a:lnTo>
                      <a:pt x="24815" y="64647"/>
                    </a:lnTo>
                    <a:lnTo>
                      <a:pt x="30574" y="39726"/>
                    </a:lnTo>
                    <a:lnTo>
                      <a:pt x="0" y="13242"/>
                    </a:lnTo>
                    <a:lnTo>
                      <a:pt x="34867" y="23669"/>
                    </a:lnTo>
                    <a:lnTo>
                      <a:pt x="4188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92C2E486-4CFD-45D7-5066-BA7CD90FFB36}"/>
                  </a:ext>
                </a:extLst>
              </p:cNvPr>
              <p:cNvSpPr/>
              <p:nvPr/>
            </p:nvSpPr>
            <p:spPr>
              <a:xfrm>
                <a:off x="10100091" y="211767"/>
                <a:ext cx="102820" cy="93841"/>
              </a:xfrm>
              <a:custGeom>
                <a:avLst/>
                <a:gdLst>
                  <a:gd name="connsiteX0" fmla="*/ 46594 w 102820"/>
                  <a:gd name="connsiteY0" fmla="*/ 0 h 93841"/>
                  <a:gd name="connsiteX1" fmla="*/ 63975 w 102820"/>
                  <a:gd name="connsiteY1" fmla="*/ 35451 h 93841"/>
                  <a:gd name="connsiteX2" fmla="*/ 102821 w 102820"/>
                  <a:gd name="connsiteY2" fmla="*/ 47859 h 93841"/>
                  <a:gd name="connsiteX3" fmla="*/ 74969 w 102820"/>
                  <a:gd name="connsiteY3" fmla="*/ 58599 h 93841"/>
                  <a:gd name="connsiteX4" fmla="*/ 90989 w 102820"/>
                  <a:gd name="connsiteY4" fmla="*/ 93842 h 93841"/>
                  <a:gd name="connsiteX5" fmla="*/ 56227 w 102820"/>
                  <a:gd name="connsiteY5" fmla="*/ 65377 h 93841"/>
                  <a:gd name="connsiteX6" fmla="*/ 27224 w 102820"/>
                  <a:gd name="connsiteY6" fmla="*/ 75386 h 93841"/>
                  <a:gd name="connsiteX7" fmla="*/ 33820 w 102820"/>
                  <a:gd name="connsiteY7" fmla="*/ 46400 h 93841"/>
                  <a:gd name="connsiteX8" fmla="*/ 0 w 102820"/>
                  <a:gd name="connsiteY8" fmla="*/ 16683 h 93841"/>
                  <a:gd name="connsiteX9" fmla="*/ 38532 w 102820"/>
                  <a:gd name="connsiteY9" fmla="*/ 27736 h 93841"/>
                  <a:gd name="connsiteX10" fmla="*/ 46594 w 102820"/>
                  <a:gd name="connsiteY10" fmla="*/ 0 h 9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820" h="93841">
                    <a:moveTo>
                      <a:pt x="46594" y="0"/>
                    </a:moveTo>
                    <a:lnTo>
                      <a:pt x="63975" y="35451"/>
                    </a:lnTo>
                    <a:lnTo>
                      <a:pt x="102821" y="47859"/>
                    </a:lnTo>
                    <a:lnTo>
                      <a:pt x="74969" y="58599"/>
                    </a:lnTo>
                    <a:lnTo>
                      <a:pt x="90989" y="93842"/>
                    </a:lnTo>
                    <a:lnTo>
                      <a:pt x="56227" y="65377"/>
                    </a:lnTo>
                    <a:lnTo>
                      <a:pt x="27224" y="75386"/>
                    </a:lnTo>
                    <a:lnTo>
                      <a:pt x="33820" y="46400"/>
                    </a:lnTo>
                    <a:lnTo>
                      <a:pt x="0" y="16683"/>
                    </a:lnTo>
                    <a:lnTo>
                      <a:pt x="38532" y="27736"/>
                    </a:lnTo>
                    <a:lnTo>
                      <a:pt x="465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grpSp>
          <p:nvGrpSpPr>
            <p:cNvPr id="50" name="Graphic 9">
              <a:extLst>
                <a:ext uri="{FF2B5EF4-FFF2-40B4-BE49-F238E27FC236}">
                  <a16:creationId xmlns:a16="http://schemas.microsoft.com/office/drawing/2014/main" id="{6C15E5D9-0669-DD78-FC3F-D4F61A01CD76}"/>
                </a:ext>
              </a:extLst>
            </p:cNvPr>
            <p:cNvGrpSpPr/>
            <p:nvPr/>
          </p:nvGrpSpPr>
          <p:grpSpPr>
            <a:xfrm>
              <a:off x="10863918" y="211767"/>
              <a:ext cx="1114171" cy="739683"/>
              <a:chOff x="10863918" y="211767"/>
              <a:chExt cx="1114171" cy="739683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47A3607F-9B70-D712-3229-0DA86CA17D9A}"/>
                  </a:ext>
                </a:extLst>
              </p:cNvPr>
              <p:cNvSpPr/>
              <p:nvPr/>
            </p:nvSpPr>
            <p:spPr>
              <a:xfrm>
                <a:off x="10863918" y="211767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F286352C-3012-713B-712A-1034E1948F43}"/>
                  </a:ext>
                </a:extLst>
              </p:cNvPr>
              <p:cNvSpPr/>
              <p:nvPr/>
            </p:nvSpPr>
            <p:spPr>
              <a:xfrm>
                <a:off x="11142434" y="304254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20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2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1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2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1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20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6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9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70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70 w 557138"/>
                  <a:gd name="connsiteY101" fmla="*/ 77055 h 554710"/>
                  <a:gd name="connsiteX102" fmla="*/ 384270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8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8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8 h 554710"/>
                  <a:gd name="connsiteX113" fmla="*/ 477143 w 557138"/>
                  <a:gd name="connsiteY113" fmla="*/ 147958 h 554710"/>
                  <a:gd name="connsiteX114" fmla="*/ 495258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8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1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70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20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2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1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2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1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20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6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9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70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70" y="77055"/>
                    </a:lnTo>
                    <a:lnTo>
                      <a:pt x="384270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8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8" y="193002"/>
                    </a:lnTo>
                    <a:lnTo>
                      <a:pt x="472222" y="165266"/>
                    </a:lnTo>
                    <a:lnTo>
                      <a:pt x="448873" y="147958"/>
                    </a:lnTo>
                    <a:lnTo>
                      <a:pt x="477143" y="147958"/>
                    </a:lnTo>
                    <a:close/>
                    <a:moveTo>
                      <a:pt x="495258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8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1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70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76DB6834-FD2E-BFE9-D961-29D0537A71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62513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x-non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96FB18-1EF1-C5E2-FF09-45BBA491A8C6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5999" y="2675943"/>
            <a:ext cx="10979999" cy="3252676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915003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Bott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77E2A2D-7339-7DEF-9A25-9356AB5E18FF}"/>
              </a:ext>
            </a:extLst>
          </p:cNvPr>
          <p:cNvGrpSpPr/>
          <p:nvPr userDrawn="1"/>
        </p:nvGrpSpPr>
        <p:grpSpPr>
          <a:xfrm flipH="1">
            <a:off x="0" y="5443804"/>
            <a:ext cx="5150223" cy="1414197"/>
            <a:chOff x="7041778" y="5443804"/>
            <a:chExt cx="5150223" cy="1414197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BF7B81A8-EE5C-F674-28E3-F691E4AC3216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E9963483-6678-B02A-0F15-72790A21FF9B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dirty="0"/>
            </a:p>
          </p:txBody>
        </p:sp>
      </p:grpSp>
      <p:grpSp>
        <p:nvGrpSpPr>
          <p:cNvPr id="11" name="Graphic 8">
            <a:extLst>
              <a:ext uri="{FF2B5EF4-FFF2-40B4-BE49-F238E27FC236}">
                <a16:creationId xmlns:a16="http://schemas.microsoft.com/office/drawing/2014/main" id="{D1393CEB-33A8-2ACD-8B80-DCCA0686961E}"/>
              </a:ext>
            </a:extLst>
          </p:cNvPr>
          <p:cNvGrpSpPr/>
          <p:nvPr/>
        </p:nvGrpSpPr>
        <p:grpSpPr>
          <a:xfrm>
            <a:off x="212758" y="5910094"/>
            <a:ext cx="2103116" cy="739683"/>
            <a:chOff x="212758" y="5910094"/>
            <a:chExt cx="2103116" cy="739683"/>
          </a:xfrm>
        </p:grpSpPr>
        <p:grpSp>
          <p:nvGrpSpPr>
            <p:cNvPr id="12" name="Graphic 8">
              <a:extLst>
                <a:ext uri="{FF2B5EF4-FFF2-40B4-BE49-F238E27FC236}">
                  <a16:creationId xmlns:a16="http://schemas.microsoft.com/office/drawing/2014/main" id="{D540919F-E25D-96FF-B123-1AD26E5F1489}"/>
                </a:ext>
              </a:extLst>
            </p:cNvPr>
            <p:cNvGrpSpPr/>
            <p:nvPr/>
          </p:nvGrpSpPr>
          <p:grpSpPr>
            <a:xfrm>
              <a:off x="212758" y="5910094"/>
              <a:ext cx="858690" cy="739683"/>
              <a:chOff x="212758" y="5910094"/>
              <a:chExt cx="858690" cy="739683"/>
            </a:xfrm>
          </p:grpSpPr>
          <p:grpSp>
            <p:nvGrpSpPr>
              <p:cNvPr id="13" name="Graphic 8">
                <a:extLst>
                  <a:ext uri="{FF2B5EF4-FFF2-40B4-BE49-F238E27FC236}">
                    <a16:creationId xmlns:a16="http://schemas.microsoft.com/office/drawing/2014/main" id="{FDEFED48-75E7-E4AF-26A4-69A4AF41B230}"/>
                  </a:ext>
                </a:extLst>
              </p:cNvPr>
              <p:cNvGrpSpPr/>
              <p:nvPr/>
            </p:nvGrpSpPr>
            <p:grpSpPr>
              <a:xfrm>
                <a:off x="423844" y="6059928"/>
                <a:ext cx="647603" cy="426563"/>
                <a:chOff x="423844" y="6059928"/>
                <a:chExt cx="647603" cy="426563"/>
              </a:xfrm>
              <a:solidFill>
                <a:srgbClr val="003399"/>
              </a:solidFill>
            </p:grpSpPr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C6D3DC78-230D-0C8B-486C-4F64544D46D1}"/>
                    </a:ext>
                  </a:extLst>
                </p:cNvPr>
                <p:cNvSpPr/>
                <p:nvPr/>
              </p:nvSpPr>
              <p:spPr>
                <a:xfrm>
                  <a:off x="423844" y="6090375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8E7C4AD8-575C-358C-7A8A-DA633C3E495F}"/>
                    </a:ext>
                  </a:extLst>
                </p:cNvPr>
                <p:cNvSpPr/>
                <p:nvPr/>
              </p:nvSpPr>
              <p:spPr>
                <a:xfrm>
                  <a:off x="502687" y="6090270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1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CB8295AB-1C0C-09AD-E3DA-345708BB6E43}"/>
                    </a:ext>
                  </a:extLst>
                </p:cNvPr>
                <p:cNvSpPr/>
                <p:nvPr/>
              </p:nvSpPr>
              <p:spPr>
                <a:xfrm>
                  <a:off x="576295" y="60681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7"/>
                        <a:pt x="15915" y="105520"/>
                      </a:cubicBezTo>
                      <a:cubicBezTo>
                        <a:pt x="11203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3D18A1D2-D8D5-EF56-6A30-2B6AD42EAAFA}"/>
                    </a:ext>
                  </a:extLst>
                </p:cNvPr>
                <p:cNvSpPr/>
                <p:nvPr/>
              </p:nvSpPr>
              <p:spPr>
                <a:xfrm>
                  <a:off x="625612" y="6090375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5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5" y="61414"/>
                      </a:cubicBezTo>
                      <a:cubicBezTo>
                        <a:pt x="63347" y="57556"/>
                        <a:pt x="64184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1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57A91301-07BD-2E8D-363D-7D69ADF0C851}"/>
                    </a:ext>
                  </a:extLst>
                </p:cNvPr>
                <p:cNvSpPr/>
                <p:nvPr/>
              </p:nvSpPr>
              <p:spPr>
                <a:xfrm>
                  <a:off x="704350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66D57105-9094-96D9-388E-E434FDF40E7F}"/>
                    </a:ext>
                  </a:extLst>
                </p:cNvPr>
                <p:cNvSpPr/>
                <p:nvPr/>
              </p:nvSpPr>
              <p:spPr>
                <a:xfrm>
                  <a:off x="762253" y="6090375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8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CAD67442-5947-D3F1-6003-A86216BF7F61}"/>
                    </a:ext>
                  </a:extLst>
                </p:cNvPr>
                <p:cNvSpPr/>
                <p:nvPr/>
              </p:nvSpPr>
              <p:spPr>
                <a:xfrm>
                  <a:off x="844656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154A3135-89BD-F3B9-F376-2FBEBD7D24EB}"/>
                    </a:ext>
                  </a:extLst>
                </p:cNvPr>
                <p:cNvSpPr/>
                <p:nvPr/>
              </p:nvSpPr>
              <p:spPr>
                <a:xfrm>
                  <a:off x="901720" y="6059928"/>
                  <a:ext cx="22309" cy="119075"/>
                </a:xfrm>
                <a:custGeom>
                  <a:avLst/>
                  <a:gdLst>
                    <a:gd name="connsiteX0" fmla="*/ 11413 w 22309"/>
                    <a:gd name="connsiteY0" fmla="*/ 20541 h 119075"/>
                    <a:gd name="connsiteX1" fmla="*/ 0 w 22309"/>
                    <a:gd name="connsiteY1" fmla="*/ 10531 h 119075"/>
                    <a:gd name="connsiteX2" fmla="*/ 11413 w 22309"/>
                    <a:gd name="connsiteY2" fmla="*/ 0 h 119075"/>
                    <a:gd name="connsiteX3" fmla="*/ 22302 w 22309"/>
                    <a:gd name="connsiteY3" fmla="*/ 10010 h 119075"/>
                    <a:gd name="connsiteX4" fmla="*/ 11413 w 22309"/>
                    <a:gd name="connsiteY4" fmla="*/ 20541 h 119075"/>
                    <a:gd name="connsiteX5" fmla="*/ 21988 w 22309"/>
                    <a:gd name="connsiteY5" fmla="*/ 115426 h 119075"/>
                    <a:gd name="connsiteX6" fmla="*/ 18323 w 22309"/>
                    <a:gd name="connsiteY6" fmla="*/ 119075 h 119075"/>
                    <a:gd name="connsiteX7" fmla="*/ 3769 w 22309"/>
                    <a:gd name="connsiteY7" fmla="*/ 119075 h 119075"/>
                    <a:gd name="connsiteX8" fmla="*/ 942 w 22309"/>
                    <a:gd name="connsiteY8" fmla="*/ 115530 h 119075"/>
                    <a:gd name="connsiteX9" fmla="*/ 942 w 22309"/>
                    <a:gd name="connsiteY9" fmla="*/ 35973 h 119075"/>
                    <a:gd name="connsiteX10" fmla="*/ 4084 w 22309"/>
                    <a:gd name="connsiteY10" fmla="*/ 32428 h 119075"/>
                    <a:gd name="connsiteX11" fmla="*/ 18323 w 22309"/>
                    <a:gd name="connsiteY11" fmla="*/ 32428 h 119075"/>
                    <a:gd name="connsiteX12" fmla="*/ 21988 w 22309"/>
                    <a:gd name="connsiteY12" fmla="*/ 36077 h 119075"/>
                    <a:gd name="connsiteX13" fmla="*/ 21988 w 22309"/>
                    <a:gd name="connsiteY13" fmla="*/ 115321 h 1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5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69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3793031A-3240-1EFF-B8EE-62386C998DAD}"/>
                    </a:ext>
                  </a:extLst>
                </p:cNvPr>
                <p:cNvSpPr/>
                <p:nvPr/>
              </p:nvSpPr>
              <p:spPr>
                <a:xfrm>
                  <a:off x="932923" y="6090375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5 w 61357"/>
                    <a:gd name="connsiteY12" fmla="*/ 17934 h 90922"/>
                    <a:gd name="connsiteX13" fmla="*/ 50782 w 61357"/>
                    <a:gd name="connsiteY13" fmla="*/ 26171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8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5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5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5" y="11157"/>
                        <a:pt x="58845" y="17934"/>
                      </a:cubicBezTo>
                      <a:cubicBezTo>
                        <a:pt x="58845" y="22626"/>
                        <a:pt x="55494" y="26171"/>
                        <a:pt x="50782" y="26171"/>
                      </a:cubicBezTo>
                      <a:cubicBezTo>
                        <a:pt x="45547" y="26171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5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8" y="32636"/>
                        <a:pt x="33401" y="35139"/>
                      </a:cubicBezTo>
                      <a:lnTo>
                        <a:pt x="41778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DED1C9F9-9707-79F3-7334-A642B2EADA23}"/>
                    </a:ext>
                  </a:extLst>
                </p:cNvPr>
                <p:cNvSpPr/>
                <p:nvPr/>
              </p:nvSpPr>
              <p:spPr>
                <a:xfrm>
                  <a:off x="1000667" y="6090375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8DAEF4B1-2A2C-8FFF-1DA0-8C60CE6C887E}"/>
                    </a:ext>
                  </a:extLst>
                </p:cNvPr>
                <p:cNvSpPr/>
                <p:nvPr/>
              </p:nvSpPr>
              <p:spPr>
                <a:xfrm>
                  <a:off x="423844" y="62428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2F547BF4-E4E9-3E96-E5BD-A0FEE0E571C9}"/>
                    </a:ext>
                  </a:extLst>
                </p:cNvPr>
                <p:cNvSpPr/>
                <p:nvPr/>
              </p:nvSpPr>
              <p:spPr>
                <a:xfrm>
                  <a:off x="502373" y="6245214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6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3 w 70048"/>
                    <a:gd name="connsiteY14" fmla="*/ 3545 h 88732"/>
                    <a:gd name="connsiteX15" fmla="*/ 69943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6" y="104"/>
                      </a:lnTo>
                      <a:cubicBezTo>
                        <a:pt x="19789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7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3" y="313"/>
                        <a:pt x="69943" y="3545"/>
                      </a:cubicBezTo>
                      <a:lnTo>
                        <a:pt x="69943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2F4B3585-D487-F409-3052-0F81CB362DA1}"/>
                    </a:ext>
                  </a:extLst>
                </p:cNvPr>
                <p:cNvSpPr/>
                <p:nvPr/>
              </p:nvSpPr>
              <p:spPr>
                <a:xfrm>
                  <a:off x="585091" y="6243024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8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8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A290050D-D8F5-D690-FA09-F7745BF73829}"/>
                    </a:ext>
                  </a:extLst>
                </p:cNvPr>
                <p:cNvSpPr/>
                <p:nvPr/>
              </p:nvSpPr>
              <p:spPr>
                <a:xfrm>
                  <a:off x="639433" y="6242920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A61FC34C-D237-4EDB-5938-841693A18451}"/>
                    </a:ext>
                  </a:extLst>
                </p:cNvPr>
                <p:cNvSpPr/>
                <p:nvPr/>
              </p:nvSpPr>
              <p:spPr>
                <a:xfrm>
                  <a:off x="729061" y="6243024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09 h 128042"/>
                    <a:gd name="connsiteX13" fmla="*/ 32563 w 72979"/>
                    <a:gd name="connsiteY13" fmla="*/ 77367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09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1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09"/>
                      </a:moveTo>
                      <a:cubicBezTo>
                        <a:pt x="26176" y="76846"/>
                        <a:pt x="30574" y="77367"/>
                        <a:pt x="32563" y="77367"/>
                      </a:cubicBezTo>
                      <a:cubicBezTo>
                        <a:pt x="45023" y="77367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09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53BFB95C-37ED-D19B-715F-C75970F35A0F}"/>
                    </a:ext>
                  </a:extLst>
                </p:cNvPr>
                <p:cNvSpPr/>
                <p:nvPr/>
              </p:nvSpPr>
              <p:spPr>
                <a:xfrm>
                  <a:off x="807695" y="62428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CA7CF5D8-9684-8C6E-9E45-91343E2A0C11}"/>
                    </a:ext>
                  </a:extLst>
                </p:cNvPr>
                <p:cNvSpPr/>
                <p:nvPr/>
              </p:nvSpPr>
              <p:spPr>
                <a:xfrm>
                  <a:off x="427404" y="6395465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2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2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8750ED79-E18B-2131-C054-BD20DEA0FC6E}"/>
                    </a:ext>
                  </a:extLst>
                </p:cNvPr>
                <p:cNvSpPr/>
                <p:nvPr/>
              </p:nvSpPr>
              <p:spPr>
                <a:xfrm>
                  <a:off x="506247" y="6395569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F55117C8-9025-7C4E-1D7D-2F4F35BBAB2C}"/>
                    </a:ext>
                  </a:extLst>
                </p:cNvPr>
                <p:cNvSpPr/>
                <p:nvPr/>
              </p:nvSpPr>
              <p:spPr>
                <a:xfrm>
                  <a:off x="576295" y="63734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6"/>
                        <a:pt x="15915" y="105520"/>
                      </a:cubicBezTo>
                      <a:cubicBezTo>
                        <a:pt x="11203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0F40E864-3677-BD0B-CAA2-752FA9A96F53}"/>
                    </a:ext>
                  </a:extLst>
                </p:cNvPr>
                <p:cNvSpPr/>
                <p:nvPr/>
              </p:nvSpPr>
              <p:spPr>
                <a:xfrm>
                  <a:off x="620167" y="6397759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1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5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9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3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5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1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5" y="0"/>
                        <a:pt x="60624" y="0"/>
                        <a:pt x="62405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9" y="3337"/>
                      </a:lnTo>
                      <a:cubicBezTo>
                        <a:pt x="98947" y="834"/>
                        <a:pt x="99366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3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29FE8E9F-28D1-9827-6031-47D12082DA74}"/>
                    </a:ext>
                  </a:extLst>
                </p:cNvPr>
                <p:cNvSpPr/>
                <p:nvPr/>
              </p:nvSpPr>
              <p:spPr>
                <a:xfrm>
                  <a:off x="735971" y="6395569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07A83728-5BBB-590D-29D9-18AE248B004F}"/>
                    </a:ext>
                  </a:extLst>
                </p:cNvPr>
                <p:cNvSpPr/>
                <p:nvPr/>
              </p:nvSpPr>
              <p:spPr>
                <a:xfrm>
                  <a:off x="825390" y="6395569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49BE8E0C-9341-E3FA-5B0B-28288366C65C}"/>
                    </a:ext>
                  </a:extLst>
                </p:cNvPr>
                <p:cNvSpPr/>
                <p:nvPr/>
              </p:nvSpPr>
              <p:spPr>
                <a:xfrm>
                  <a:off x="883397" y="6356364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7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3 w 77167"/>
                    <a:gd name="connsiteY17" fmla="*/ 41291 h 127937"/>
                    <a:gd name="connsiteX18" fmla="*/ 68896 w 77167"/>
                    <a:gd name="connsiteY18" fmla="*/ 41291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7" y="127938"/>
                      </a:cubicBezTo>
                      <a:lnTo>
                        <a:pt x="56332" y="127938"/>
                      </a:lnTo>
                      <a:cubicBezTo>
                        <a:pt x="53190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3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1"/>
                        <a:pt x="57483" y="41291"/>
                      </a:cubicBezTo>
                      <a:lnTo>
                        <a:pt x="68896" y="41291"/>
                      </a:lnTo>
                      <a:cubicBezTo>
                        <a:pt x="69943" y="41291"/>
                        <a:pt x="72247" y="41291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</p:grp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630F6516-85D1-353F-BEC7-39C006E91052}"/>
                  </a:ext>
                </a:extLst>
              </p:cNvPr>
              <p:cNvSpPr/>
              <p:nvPr/>
            </p:nvSpPr>
            <p:spPr>
              <a:xfrm>
                <a:off x="454942" y="6554058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127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850 h 81538"/>
                  <a:gd name="connsiteX6" fmla="*/ 23768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418 h 81538"/>
                  <a:gd name="connsiteX9" fmla="*/ 33506 w 89313"/>
                  <a:gd name="connsiteY9" fmla="*/ 27110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127" y="50779"/>
                    </a:lnTo>
                    <a:lnTo>
                      <a:pt x="79157" y="81538"/>
                    </a:lnTo>
                    <a:lnTo>
                      <a:pt x="49002" y="59850"/>
                    </a:lnTo>
                    <a:lnTo>
                      <a:pt x="23768" y="73405"/>
                    </a:lnTo>
                    <a:lnTo>
                      <a:pt x="29422" y="45357"/>
                    </a:lnTo>
                    <a:lnTo>
                      <a:pt x="0" y="22418"/>
                    </a:lnTo>
                    <a:lnTo>
                      <a:pt x="33506" y="27110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38E0C6C9-8595-8A6A-A2E7-D3B1DB472579}"/>
                  </a:ext>
                </a:extLst>
              </p:cNvPr>
              <p:cNvSpPr/>
              <p:nvPr/>
            </p:nvSpPr>
            <p:spPr>
              <a:xfrm>
                <a:off x="317254" y="5960560"/>
                <a:ext cx="116013" cy="108960"/>
              </a:xfrm>
              <a:custGeom>
                <a:avLst/>
                <a:gdLst>
                  <a:gd name="connsiteX0" fmla="*/ 52772 w 116013"/>
                  <a:gd name="connsiteY0" fmla="*/ 0 h 108960"/>
                  <a:gd name="connsiteX1" fmla="*/ 72142 w 116013"/>
                  <a:gd name="connsiteY1" fmla="*/ 40978 h 108960"/>
                  <a:gd name="connsiteX2" fmla="*/ 116014 w 116013"/>
                  <a:gd name="connsiteY2" fmla="*/ 53907 h 108960"/>
                  <a:gd name="connsiteX3" fmla="*/ 84288 w 116013"/>
                  <a:gd name="connsiteY3" fmla="*/ 67983 h 108960"/>
                  <a:gd name="connsiteX4" fmla="*/ 102297 w 116013"/>
                  <a:gd name="connsiteY4" fmla="*/ 108961 h 108960"/>
                  <a:gd name="connsiteX5" fmla="*/ 63137 w 116013"/>
                  <a:gd name="connsiteY5" fmla="*/ 76846 h 108960"/>
                  <a:gd name="connsiteX6" fmla="*/ 30260 w 116013"/>
                  <a:gd name="connsiteY6" fmla="*/ 89984 h 108960"/>
                  <a:gd name="connsiteX7" fmla="*/ 37799 w 116013"/>
                  <a:gd name="connsiteY7" fmla="*/ 55367 h 108960"/>
                  <a:gd name="connsiteX8" fmla="*/ 0 w 116013"/>
                  <a:gd name="connsiteY8" fmla="*/ 21896 h 108960"/>
                  <a:gd name="connsiteX9" fmla="*/ 43453 w 116013"/>
                  <a:gd name="connsiteY9" fmla="*/ 33053 h 108960"/>
                  <a:gd name="connsiteX10" fmla="*/ 52772 w 116013"/>
                  <a:gd name="connsiteY10" fmla="*/ 0 h 108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960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288" y="67983"/>
                    </a:lnTo>
                    <a:lnTo>
                      <a:pt x="102297" y="108961"/>
                    </a:lnTo>
                    <a:lnTo>
                      <a:pt x="63137" y="76846"/>
                    </a:lnTo>
                    <a:lnTo>
                      <a:pt x="30260" y="89984"/>
                    </a:lnTo>
                    <a:lnTo>
                      <a:pt x="37799" y="55367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8D3774DC-772B-3401-A293-EDD9F0172E3B}"/>
                  </a:ext>
                </a:extLst>
              </p:cNvPr>
              <p:cNvSpPr/>
              <p:nvPr/>
            </p:nvSpPr>
            <p:spPr>
              <a:xfrm>
                <a:off x="343221" y="6485554"/>
                <a:ext cx="98213" cy="91860"/>
              </a:xfrm>
              <a:custGeom>
                <a:avLst/>
                <a:gdLst>
                  <a:gd name="connsiteX0" fmla="*/ 44605 w 98213"/>
                  <a:gd name="connsiteY0" fmla="*/ 0 h 91860"/>
                  <a:gd name="connsiteX1" fmla="*/ 61148 w 98213"/>
                  <a:gd name="connsiteY1" fmla="*/ 34513 h 91860"/>
                  <a:gd name="connsiteX2" fmla="*/ 98214 w 98213"/>
                  <a:gd name="connsiteY2" fmla="*/ 41603 h 91860"/>
                  <a:gd name="connsiteX3" fmla="*/ 71514 w 98213"/>
                  <a:gd name="connsiteY3" fmla="*/ 57244 h 91860"/>
                  <a:gd name="connsiteX4" fmla="*/ 86801 w 98213"/>
                  <a:gd name="connsiteY4" fmla="*/ 91861 h 91860"/>
                  <a:gd name="connsiteX5" fmla="*/ 53714 w 98213"/>
                  <a:gd name="connsiteY5" fmla="*/ 67149 h 91860"/>
                  <a:gd name="connsiteX6" fmla="*/ 25862 w 98213"/>
                  <a:gd name="connsiteY6" fmla="*/ 81747 h 91860"/>
                  <a:gd name="connsiteX7" fmla="*/ 32249 w 98213"/>
                  <a:gd name="connsiteY7" fmla="*/ 50466 h 91860"/>
                  <a:gd name="connsiteX8" fmla="*/ 0 w 98213"/>
                  <a:gd name="connsiteY8" fmla="*/ 24399 h 91860"/>
                  <a:gd name="connsiteX9" fmla="*/ 36856 w 98213"/>
                  <a:gd name="connsiteY9" fmla="*/ 30238 h 91860"/>
                  <a:gd name="connsiteX10" fmla="*/ 44605 w 98213"/>
                  <a:gd name="connsiteY10" fmla="*/ 0 h 9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860">
                    <a:moveTo>
                      <a:pt x="44605" y="0"/>
                    </a:moveTo>
                    <a:lnTo>
                      <a:pt x="61148" y="34513"/>
                    </a:lnTo>
                    <a:lnTo>
                      <a:pt x="98214" y="41603"/>
                    </a:lnTo>
                    <a:lnTo>
                      <a:pt x="71514" y="57244"/>
                    </a:lnTo>
                    <a:lnTo>
                      <a:pt x="86801" y="91861"/>
                    </a:lnTo>
                    <a:lnTo>
                      <a:pt x="53714" y="67149"/>
                    </a:lnTo>
                    <a:lnTo>
                      <a:pt x="25862" y="81747"/>
                    </a:lnTo>
                    <a:lnTo>
                      <a:pt x="32249" y="50466"/>
                    </a:lnTo>
                    <a:lnTo>
                      <a:pt x="0" y="24399"/>
                    </a:lnTo>
                    <a:lnTo>
                      <a:pt x="36856" y="30238"/>
                    </a:lnTo>
                    <a:lnTo>
                      <a:pt x="44605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759F2EDD-0B7C-3407-7838-80A213E28791}"/>
                  </a:ext>
                </a:extLst>
              </p:cNvPr>
              <p:cNvSpPr/>
              <p:nvPr/>
            </p:nvSpPr>
            <p:spPr>
              <a:xfrm>
                <a:off x="232861" y="6064516"/>
                <a:ext cx="133290" cy="126895"/>
              </a:xfrm>
              <a:custGeom>
                <a:avLst/>
                <a:gdLst>
                  <a:gd name="connsiteX0" fmla="*/ 60834 w 133290"/>
                  <a:gd name="connsiteY0" fmla="*/ 0 h 126895"/>
                  <a:gd name="connsiteX1" fmla="*/ 82822 w 133290"/>
                  <a:gd name="connsiteY1" fmla="*/ 47755 h 126895"/>
                  <a:gd name="connsiteX2" fmla="*/ 133290 w 133290"/>
                  <a:gd name="connsiteY2" fmla="*/ 61102 h 126895"/>
                  <a:gd name="connsiteX3" fmla="*/ 96853 w 133290"/>
                  <a:gd name="connsiteY3" fmla="*/ 79140 h 126895"/>
                  <a:gd name="connsiteX4" fmla="*/ 117270 w 133290"/>
                  <a:gd name="connsiteY4" fmla="*/ 126895 h 126895"/>
                  <a:gd name="connsiteX5" fmla="*/ 72352 w 133290"/>
                  <a:gd name="connsiteY5" fmla="*/ 90610 h 126895"/>
                  <a:gd name="connsiteX6" fmla="*/ 34448 w 133290"/>
                  <a:gd name="connsiteY6" fmla="*/ 107605 h 126895"/>
                  <a:gd name="connsiteX7" fmla="*/ 43348 w 133290"/>
                  <a:gd name="connsiteY7" fmla="*/ 66211 h 126895"/>
                  <a:gd name="connsiteX8" fmla="*/ 0 w 133290"/>
                  <a:gd name="connsiteY8" fmla="*/ 28257 h 126895"/>
                  <a:gd name="connsiteX9" fmla="*/ 49945 w 133290"/>
                  <a:gd name="connsiteY9" fmla="*/ 39622 h 126895"/>
                  <a:gd name="connsiteX10" fmla="*/ 60834 w 133290"/>
                  <a:gd name="connsiteY10" fmla="*/ 0 h 126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895">
                    <a:moveTo>
                      <a:pt x="60834" y="0"/>
                    </a:moveTo>
                    <a:lnTo>
                      <a:pt x="82822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895"/>
                    </a:lnTo>
                    <a:lnTo>
                      <a:pt x="72352" y="90610"/>
                    </a:lnTo>
                    <a:lnTo>
                      <a:pt x="34448" y="107605"/>
                    </a:lnTo>
                    <a:lnTo>
                      <a:pt x="43348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953CC3F0-6FAF-84BB-A7B6-987313DEDBB5}"/>
                  </a:ext>
                </a:extLst>
              </p:cNvPr>
              <p:cNvSpPr/>
              <p:nvPr/>
            </p:nvSpPr>
            <p:spPr>
              <a:xfrm>
                <a:off x="254116" y="6360118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1933 w 115699"/>
                  <a:gd name="connsiteY1" fmla="*/ 41290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879 w 115699"/>
                  <a:gd name="connsiteY4" fmla="*/ 109795 h 109795"/>
                  <a:gd name="connsiteX5" fmla="*/ 62928 w 115699"/>
                  <a:gd name="connsiteY5" fmla="*/ 79766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840 h 109795"/>
                  <a:gd name="connsiteX9" fmla="*/ 43348 w 115699"/>
                  <a:gd name="connsiteY9" fmla="*/ 35660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1933" y="41290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879" y="109795"/>
                    </a:lnTo>
                    <a:lnTo>
                      <a:pt x="62928" y="79766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840"/>
                    </a:lnTo>
                    <a:lnTo>
                      <a:pt x="43348" y="35660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CA8149BC-B534-C367-48CC-39F315EE4087}"/>
                  </a:ext>
                </a:extLst>
              </p:cNvPr>
              <p:cNvSpPr/>
              <p:nvPr/>
            </p:nvSpPr>
            <p:spPr>
              <a:xfrm>
                <a:off x="212758" y="6215810"/>
                <a:ext cx="125646" cy="120221"/>
              </a:xfrm>
              <a:custGeom>
                <a:avLst/>
                <a:gdLst>
                  <a:gd name="connsiteX0" fmla="*/ 57379 w 125646"/>
                  <a:gd name="connsiteY0" fmla="*/ 0 h 120221"/>
                  <a:gd name="connsiteX1" fmla="*/ 78215 w 125646"/>
                  <a:gd name="connsiteY1" fmla="*/ 45253 h 120221"/>
                  <a:gd name="connsiteX2" fmla="*/ 125647 w 125646"/>
                  <a:gd name="connsiteY2" fmla="*/ 56514 h 120221"/>
                  <a:gd name="connsiteX3" fmla="*/ 91303 w 125646"/>
                  <a:gd name="connsiteY3" fmla="*/ 74865 h 120221"/>
                  <a:gd name="connsiteX4" fmla="*/ 110569 w 125646"/>
                  <a:gd name="connsiteY4" fmla="*/ 120222 h 120221"/>
                  <a:gd name="connsiteX5" fmla="*/ 68268 w 125646"/>
                  <a:gd name="connsiteY5" fmla="*/ 86647 h 120221"/>
                  <a:gd name="connsiteX6" fmla="*/ 32459 w 125646"/>
                  <a:gd name="connsiteY6" fmla="*/ 103956 h 120221"/>
                  <a:gd name="connsiteX7" fmla="*/ 40940 w 125646"/>
                  <a:gd name="connsiteY7" fmla="*/ 64021 h 120221"/>
                  <a:gd name="connsiteX8" fmla="*/ 0 w 125646"/>
                  <a:gd name="connsiteY8" fmla="*/ 28882 h 120221"/>
                  <a:gd name="connsiteX9" fmla="*/ 47118 w 125646"/>
                  <a:gd name="connsiteY9" fmla="*/ 38371 h 120221"/>
                  <a:gd name="connsiteX10" fmla="*/ 57379 w 125646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646" h="120221">
                    <a:moveTo>
                      <a:pt x="57379" y="0"/>
                    </a:moveTo>
                    <a:lnTo>
                      <a:pt x="78215" y="45253"/>
                    </a:lnTo>
                    <a:lnTo>
                      <a:pt x="125647" y="56514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268" y="86647"/>
                    </a:lnTo>
                    <a:lnTo>
                      <a:pt x="32459" y="103956"/>
                    </a:lnTo>
                    <a:lnTo>
                      <a:pt x="40940" y="64021"/>
                    </a:lnTo>
                    <a:lnTo>
                      <a:pt x="0" y="28882"/>
                    </a:lnTo>
                    <a:lnTo>
                      <a:pt x="47118" y="38371"/>
                    </a:lnTo>
                    <a:lnTo>
                      <a:pt x="5737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0B02D7AE-A0DB-12D6-54E9-4EC3F44C5C43}"/>
                  </a:ext>
                </a:extLst>
              </p:cNvPr>
              <p:cNvSpPr/>
              <p:nvPr/>
            </p:nvSpPr>
            <p:spPr>
              <a:xfrm>
                <a:off x="560904" y="6575433"/>
                <a:ext cx="83450" cy="74343"/>
              </a:xfrm>
              <a:custGeom>
                <a:avLst/>
                <a:gdLst>
                  <a:gd name="connsiteX0" fmla="*/ 37694 w 83450"/>
                  <a:gd name="connsiteY0" fmla="*/ 0 h 74343"/>
                  <a:gd name="connsiteX1" fmla="*/ 51934 w 83450"/>
                  <a:gd name="connsiteY1" fmla="*/ 27944 h 74343"/>
                  <a:gd name="connsiteX2" fmla="*/ 83450 w 83450"/>
                  <a:gd name="connsiteY2" fmla="*/ 32949 h 74343"/>
                  <a:gd name="connsiteX3" fmla="*/ 61043 w 83450"/>
                  <a:gd name="connsiteY3" fmla="*/ 46295 h 74343"/>
                  <a:gd name="connsiteX4" fmla="*/ 74236 w 83450"/>
                  <a:gd name="connsiteY4" fmla="*/ 74344 h 74343"/>
                  <a:gd name="connsiteX5" fmla="*/ 45861 w 83450"/>
                  <a:gd name="connsiteY5" fmla="*/ 54845 h 74343"/>
                  <a:gd name="connsiteX6" fmla="*/ 22407 w 83450"/>
                  <a:gd name="connsiteY6" fmla="*/ 67462 h 74343"/>
                  <a:gd name="connsiteX7" fmla="*/ 27538 w 83450"/>
                  <a:gd name="connsiteY7" fmla="*/ 41708 h 74343"/>
                  <a:gd name="connsiteX8" fmla="*/ 0 w 83450"/>
                  <a:gd name="connsiteY8" fmla="*/ 20958 h 74343"/>
                  <a:gd name="connsiteX9" fmla="*/ 31307 w 83450"/>
                  <a:gd name="connsiteY9" fmla="*/ 25025 h 74343"/>
                  <a:gd name="connsiteX10" fmla="*/ 37694 w 83450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450" h="74343">
                    <a:moveTo>
                      <a:pt x="37694" y="0"/>
                    </a:moveTo>
                    <a:lnTo>
                      <a:pt x="51934" y="27944"/>
                    </a:lnTo>
                    <a:lnTo>
                      <a:pt x="83450" y="32949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861" y="54845"/>
                    </a:lnTo>
                    <a:lnTo>
                      <a:pt x="22407" y="67462"/>
                    </a:lnTo>
                    <a:lnTo>
                      <a:pt x="27538" y="41708"/>
                    </a:lnTo>
                    <a:lnTo>
                      <a:pt x="0" y="20958"/>
                    </a:lnTo>
                    <a:lnTo>
                      <a:pt x="31307" y="25025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2B24A2F8-A15B-6232-D952-3874DDA24DEA}"/>
                  </a:ext>
                </a:extLst>
              </p:cNvPr>
              <p:cNvSpPr/>
              <p:nvPr/>
            </p:nvSpPr>
            <p:spPr>
              <a:xfrm>
                <a:off x="668227" y="6571471"/>
                <a:ext cx="61462" cy="53177"/>
              </a:xfrm>
              <a:custGeom>
                <a:avLst/>
                <a:gdLst>
                  <a:gd name="connsiteX0" fmla="*/ 27642 w 61462"/>
                  <a:gd name="connsiteY0" fmla="*/ 0 h 53177"/>
                  <a:gd name="connsiteX1" fmla="*/ 38322 w 61462"/>
                  <a:gd name="connsiteY1" fmla="*/ 20020 h 53177"/>
                  <a:gd name="connsiteX2" fmla="*/ 61462 w 61462"/>
                  <a:gd name="connsiteY2" fmla="*/ 23460 h 53177"/>
                  <a:gd name="connsiteX3" fmla="*/ 45023 w 61462"/>
                  <a:gd name="connsiteY3" fmla="*/ 33157 h 53177"/>
                  <a:gd name="connsiteX4" fmla="*/ 54761 w 61462"/>
                  <a:gd name="connsiteY4" fmla="*/ 53177 h 53177"/>
                  <a:gd name="connsiteX5" fmla="*/ 33925 w 61462"/>
                  <a:gd name="connsiteY5" fmla="*/ 39309 h 53177"/>
                  <a:gd name="connsiteX6" fmla="*/ 16753 w 61462"/>
                  <a:gd name="connsiteY6" fmla="*/ 48381 h 53177"/>
                  <a:gd name="connsiteX7" fmla="*/ 20418 w 61462"/>
                  <a:gd name="connsiteY7" fmla="*/ 29925 h 53177"/>
                  <a:gd name="connsiteX8" fmla="*/ 0 w 61462"/>
                  <a:gd name="connsiteY8" fmla="*/ 15119 h 53177"/>
                  <a:gd name="connsiteX9" fmla="*/ 23140 w 61462"/>
                  <a:gd name="connsiteY9" fmla="*/ 17934 h 53177"/>
                  <a:gd name="connsiteX10" fmla="*/ 27642 w 61462"/>
                  <a:gd name="connsiteY10" fmla="*/ 0 h 5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177">
                    <a:moveTo>
                      <a:pt x="27642" y="0"/>
                    </a:moveTo>
                    <a:lnTo>
                      <a:pt x="38322" y="20020"/>
                    </a:lnTo>
                    <a:lnTo>
                      <a:pt x="61462" y="23460"/>
                    </a:lnTo>
                    <a:lnTo>
                      <a:pt x="45023" y="33157"/>
                    </a:lnTo>
                    <a:lnTo>
                      <a:pt x="54761" y="53177"/>
                    </a:lnTo>
                    <a:lnTo>
                      <a:pt x="33925" y="39309"/>
                    </a:lnTo>
                    <a:lnTo>
                      <a:pt x="16753" y="48381"/>
                    </a:lnTo>
                    <a:lnTo>
                      <a:pt x="20418" y="29925"/>
                    </a:lnTo>
                    <a:lnTo>
                      <a:pt x="0" y="15119"/>
                    </a:lnTo>
                    <a:lnTo>
                      <a:pt x="23140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CFD3A7B3-DBFC-CF72-8C24-1CA46B44D994}"/>
                  </a:ext>
                </a:extLst>
              </p:cNvPr>
              <p:cNvSpPr/>
              <p:nvPr/>
            </p:nvSpPr>
            <p:spPr>
              <a:xfrm>
                <a:off x="746965" y="6536332"/>
                <a:ext cx="61462" cy="51821"/>
              </a:xfrm>
              <a:custGeom>
                <a:avLst/>
                <a:gdLst>
                  <a:gd name="connsiteX0" fmla="*/ 27642 w 61462"/>
                  <a:gd name="connsiteY0" fmla="*/ 0 h 51821"/>
                  <a:gd name="connsiteX1" fmla="*/ 38322 w 61462"/>
                  <a:gd name="connsiteY1" fmla="*/ 19498 h 51821"/>
                  <a:gd name="connsiteX2" fmla="*/ 61462 w 61462"/>
                  <a:gd name="connsiteY2" fmla="*/ 22939 h 51821"/>
                  <a:gd name="connsiteX3" fmla="*/ 45023 w 61462"/>
                  <a:gd name="connsiteY3" fmla="*/ 32323 h 51821"/>
                  <a:gd name="connsiteX4" fmla="*/ 54761 w 61462"/>
                  <a:gd name="connsiteY4" fmla="*/ 51822 h 51821"/>
                  <a:gd name="connsiteX5" fmla="*/ 33925 w 61462"/>
                  <a:gd name="connsiteY5" fmla="*/ 38162 h 51821"/>
                  <a:gd name="connsiteX6" fmla="*/ 16753 w 61462"/>
                  <a:gd name="connsiteY6" fmla="*/ 46921 h 51821"/>
                  <a:gd name="connsiteX7" fmla="*/ 20418 w 61462"/>
                  <a:gd name="connsiteY7" fmla="*/ 28987 h 51821"/>
                  <a:gd name="connsiteX8" fmla="*/ 0 w 61462"/>
                  <a:gd name="connsiteY8" fmla="*/ 14493 h 51821"/>
                  <a:gd name="connsiteX9" fmla="*/ 23140 w 61462"/>
                  <a:gd name="connsiteY9" fmla="*/ 17309 h 51821"/>
                  <a:gd name="connsiteX10" fmla="*/ 27642 w 61462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1821">
                    <a:moveTo>
                      <a:pt x="27642" y="0"/>
                    </a:moveTo>
                    <a:lnTo>
                      <a:pt x="38322" y="19498"/>
                    </a:lnTo>
                    <a:lnTo>
                      <a:pt x="61462" y="22939"/>
                    </a:lnTo>
                    <a:lnTo>
                      <a:pt x="45023" y="32323"/>
                    </a:lnTo>
                    <a:lnTo>
                      <a:pt x="54761" y="51822"/>
                    </a:lnTo>
                    <a:lnTo>
                      <a:pt x="33925" y="38162"/>
                    </a:lnTo>
                    <a:lnTo>
                      <a:pt x="16753" y="46921"/>
                    </a:lnTo>
                    <a:lnTo>
                      <a:pt x="20418" y="28987"/>
                    </a:lnTo>
                    <a:lnTo>
                      <a:pt x="0" y="14493"/>
                    </a:lnTo>
                    <a:lnTo>
                      <a:pt x="23140" y="17309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D19089C8-1E7D-8340-FB9B-B739972CB45D}"/>
                  </a:ext>
                </a:extLst>
              </p:cNvPr>
              <p:cNvSpPr/>
              <p:nvPr/>
            </p:nvSpPr>
            <p:spPr>
              <a:xfrm>
                <a:off x="676918" y="5962437"/>
                <a:ext cx="81565" cy="69651"/>
              </a:xfrm>
              <a:custGeom>
                <a:avLst/>
                <a:gdLst>
                  <a:gd name="connsiteX0" fmla="*/ 36752 w 81565"/>
                  <a:gd name="connsiteY0" fmla="*/ 0 h 69651"/>
                  <a:gd name="connsiteX1" fmla="*/ 50782 w 81565"/>
                  <a:gd name="connsiteY1" fmla="*/ 26380 h 69651"/>
                  <a:gd name="connsiteX2" fmla="*/ 81566 w 81565"/>
                  <a:gd name="connsiteY2" fmla="*/ 36598 h 69651"/>
                  <a:gd name="connsiteX3" fmla="*/ 59682 w 81565"/>
                  <a:gd name="connsiteY3" fmla="*/ 43584 h 69651"/>
                  <a:gd name="connsiteX4" fmla="*/ 72666 w 81565"/>
                  <a:gd name="connsiteY4" fmla="*/ 69652 h 69651"/>
                  <a:gd name="connsiteX5" fmla="*/ 44919 w 81565"/>
                  <a:gd name="connsiteY5" fmla="*/ 47859 h 69651"/>
                  <a:gd name="connsiteX6" fmla="*/ 22093 w 81565"/>
                  <a:gd name="connsiteY6" fmla="*/ 54220 h 69651"/>
                  <a:gd name="connsiteX7" fmla="*/ 27014 w 81565"/>
                  <a:gd name="connsiteY7" fmla="*/ 33366 h 69651"/>
                  <a:gd name="connsiteX8" fmla="*/ 0 w 81565"/>
                  <a:gd name="connsiteY8" fmla="*/ 10635 h 69651"/>
                  <a:gd name="connsiteX9" fmla="*/ 30574 w 81565"/>
                  <a:gd name="connsiteY9" fmla="*/ 19915 h 69651"/>
                  <a:gd name="connsiteX10" fmla="*/ 36752 w 81565"/>
                  <a:gd name="connsiteY10" fmla="*/ 0 h 6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565" h="69651">
                    <a:moveTo>
                      <a:pt x="36752" y="0"/>
                    </a:moveTo>
                    <a:lnTo>
                      <a:pt x="50782" y="26380"/>
                    </a:lnTo>
                    <a:lnTo>
                      <a:pt x="81566" y="36598"/>
                    </a:lnTo>
                    <a:lnTo>
                      <a:pt x="59682" y="43584"/>
                    </a:lnTo>
                    <a:lnTo>
                      <a:pt x="72666" y="69652"/>
                    </a:lnTo>
                    <a:lnTo>
                      <a:pt x="44919" y="47859"/>
                    </a:lnTo>
                    <a:lnTo>
                      <a:pt x="22093" y="54220"/>
                    </a:lnTo>
                    <a:lnTo>
                      <a:pt x="27014" y="33366"/>
                    </a:lnTo>
                    <a:lnTo>
                      <a:pt x="0" y="10635"/>
                    </a:lnTo>
                    <a:lnTo>
                      <a:pt x="30574" y="19915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8701D43E-1BCF-5427-AC3E-004D970016DA}"/>
                  </a:ext>
                </a:extLst>
              </p:cNvPr>
              <p:cNvSpPr/>
              <p:nvPr/>
            </p:nvSpPr>
            <p:spPr>
              <a:xfrm>
                <a:off x="560799" y="5916558"/>
                <a:ext cx="92978" cy="82163"/>
              </a:xfrm>
              <a:custGeom>
                <a:avLst/>
                <a:gdLst>
                  <a:gd name="connsiteX0" fmla="*/ 41987 w 92978"/>
                  <a:gd name="connsiteY0" fmla="*/ 0 h 82163"/>
                  <a:gd name="connsiteX1" fmla="*/ 57902 w 92978"/>
                  <a:gd name="connsiteY1" fmla="*/ 31072 h 82163"/>
                  <a:gd name="connsiteX2" fmla="*/ 92979 w 92978"/>
                  <a:gd name="connsiteY2" fmla="*/ 42750 h 82163"/>
                  <a:gd name="connsiteX3" fmla="*/ 67849 w 92978"/>
                  <a:gd name="connsiteY3" fmla="*/ 51405 h 82163"/>
                  <a:gd name="connsiteX4" fmla="*/ 82508 w 92978"/>
                  <a:gd name="connsiteY4" fmla="*/ 82164 h 82163"/>
                  <a:gd name="connsiteX5" fmla="*/ 50992 w 92978"/>
                  <a:gd name="connsiteY5" fmla="*/ 56722 h 82163"/>
                  <a:gd name="connsiteX6" fmla="*/ 24920 w 92978"/>
                  <a:gd name="connsiteY6" fmla="*/ 64647 h 82163"/>
                  <a:gd name="connsiteX7" fmla="*/ 30679 w 92978"/>
                  <a:gd name="connsiteY7" fmla="*/ 39726 h 82163"/>
                  <a:gd name="connsiteX8" fmla="*/ 0 w 92978"/>
                  <a:gd name="connsiteY8" fmla="*/ 13242 h 82163"/>
                  <a:gd name="connsiteX9" fmla="*/ 34867 w 92978"/>
                  <a:gd name="connsiteY9" fmla="*/ 23773 h 82163"/>
                  <a:gd name="connsiteX10" fmla="*/ 41987 w 92978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978" h="82163">
                    <a:moveTo>
                      <a:pt x="41987" y="0"/>
                    </a:moveTo>
                    <a:lnTo>
                      <a:pt x="57902" y="31072"/>
                    </a:lnTo>
                    <a:lnTo>
                      <a:pt x="92979" y="42750"/>
                    </a:lnTo>
                    <a:lnTo>
                      <a:pt x="67849" y="51405"/>
                    </a:lnTo>
                    <a:lnTo>
                      <a:pt x="82508" y="82164"/>
                    </a:lnTo>
                    <a:lnTo>
                      <a:pt x="50992" y="56722"/>
                    </a:lnTo>
                    <a:lnTo>
                      <a:pt x="24920" y="64647"/>
                    </a:lnTo>
                    <a:lnTo>
                      <a:pt x="30679" y="39726"/>
                    </a:lnTo>
                    <a:lnTo>
                      <a:pt x="0" y="13242"/>
                    </a:lnTo>
                    <a:lnTo>
                      <a:pt x="34867" y="23773"/>
                    </a:lnTo>
                    <a:lnTo>
                      <a:pt x="41987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24AD6B89-75E1-4B85-0D4E-D82FF53EDBF5}"/>
                  </a:ext>
                </a:extLst>
              </p:cNvPr>
              <p:cNvSpPr/>
              <p:nvPr/>
            </p:nvSpPr>
            <p:spPr>
              <a:xfrm>
                <a:off x="437875" y="5910094"/>
                <a:ext cx="102716" cy="93946"/>
              </a:xfrm>
              <a:custGeom>
                <a:avLst/>
                <a:gdLst>
                  <a:gd name="connsiteX0" fmla="*/ 46489 w 102716"/>
                  <a:gd name="connsiteY0" fmla="*/ 0 h 93946"/>
                  <a:gd name="connsiteX1" fmla="*/ 63975 w 102716"/>
                  <a:gd name="connsiteY1" fmla="*/ 35451 h 93946"/>
                  <a:gd name="connsiteX2" fmla="*/ 102716 w 102716"/>
                  <a:gd name="connsiteY2" fmla="*/ 47859 h 93946"/>
                  <a:gd name="connsiteX3" fmla="*/ 74865 w 102716"/>
                  <a:gd name="connsiteY3" fmla="*/ 58703 h 93946"/>
                  <a:gd name="connsiteX4" fmla="*/ 90884 w 102716"/>
                  <a:gd name="connsiteY4" fmla="*/ 93946 h 93946"/>
                  <a:gd name="connsiteX5" fmla="*/ 56227 w 102716"/>
                  <a:gd name="connsiteY5" fmla="*/ 65481 h 93946"/>
                  <a:gd name="connsiteX6" fmla="*/ 27223 w 102716"/>
                  <a:gd name="connsiteY6" fmla="*/ 75491 h 93946"/>
                  <a:gd name="connsiteX7" fmla="*/ 33715 w 102716"/>
                  <a:gd name="connsiteY7" fmla="*/ 46400 h 93946"/>
                  <a:gd name="connsiteX8" fmla="*/ 0 w 102716"/>
                  <a:gd name="connsiteY8" fmla="*/ 16787 h 93946"/>
                  <a:gd name="connsiteX9" fmla="*/ 38532 w 102716"/>
                  <a:gd name="connsiteY9" fmla="*/ 27736 h 93946"/>
                  <a:gd name="connsiteX10" fmla="*/ 46489 w 102716"/>
                  <a:gd name="connsiteY10" fmla="*/ 0 h 93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16" h="93946">
                    <a:moveTo>
                      <a:pt x="46489" y="0"/>
                    </a:moveTo>
                    <a:lnTo>
                      <a:pt x="63975" y="35451"/>
                    </a:lnTo>
                    <a:lnTo>
                      <a:pt x="102716" y="47859"/>
                    </a:lnTo>
                    <a:lnTo>
                      <a:pt x="74865" y="58703"/>
                    </a:lnTo>
                    <a:lnTo>
                      <a:pt x="90884" y="93946"/>
                    </a:lnTo>
                    <a:lnTo>
                      <a:pt x="56227" y="65481"/>
                    </a:lnTo>
                    <a:lnTo>
                      <a:pt x="27223" y="75491"/>
                    </a:lnTo>
                    <a:lnTo>
                      <a:pt x="33715" y="46400"/>
                    </a:lnTo>
                    <a:lnTo>
                      <a:pt x="0" y="16787"/>
                    </a:lnTo>
                    <a:lnTo>
                      <a:pt x="38532" y="27736"/>
                    </a:lnTo>
                    <a:lnTo>
                      <a:pt x="4648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grpSp>
          <p:nvGrpSpPr>
            <p:cNvPr id="50" name="Graphic 8">
              <a:extLst>
                <a:ext uri="{FF2B5EF4-FFF2-40B4-BE49-F238E27FC236}">
                  <a16:creationId xmlns:a16="http://schemas.microsoft.com/office/drawing/2014/main" id="{90DDA116-A422-6464-3981-D21D4A866493}"/>
                </a:ext>
              </a:extLst>
            </p:cNvPr>
            <p:cNvGrpSpPr/>
            <p:nvPr/>
          </p:nvGrpSpPr>
          <p:grpSpPr>
            <a:xfrm>
              <a:off x="1201702" y="5910094"/>
              <a:ext cx="1114171" cy="739683"/>
              <a:chOff x="1201702" y="5910094"/>
              <a:chExt cx="1114171" cy="739683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AECF95B7-C4E8-3A5E-66D7-17D20DA3DE40}"/>
                  </a:ext>
                </a:extLst>
              </p:cNvPr>
              <p:cNvSpPr/>
              <p:nvPr/>
            </p:nvSpPr>
            <p:spPr>
              <a:xfrm>
                <a:off x="1201702" y="5910094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77C779B8-32DC-7A27-ACCE-CCC6253AFFEB}"/>
                  </a:ext>
                </a:extLst>
              </p:cNvPr>
              <p:cNvSpPr/>
              <p:nvPr/>
            </p:nvSpPr>
            <p:spPr>
              <a:xfrm>
                <a:off x="1480114" y="6002580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19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1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0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1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0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19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5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8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69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69 w 557138"/>
                  <a:gd name="connsiteY101" fmla="*/ 77055 h 554710"/>
                  <a:gd name="connsiteX102" fmla="*/ 384269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7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7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7 h 554710"/>
                  <a:gd name="connsiteX113" fmla="*/ 477143 w 557138"/>
                  <a:gd name="connsiteY113" fmla="*/ 147957 h 554710"/>
                  <a:gd name="connsiteX114" fmla="*/ 495257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7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0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69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19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1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0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1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0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19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5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8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69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69" y="77055"/>
                    </a:lnTo>
                    <a:lnTo>
                      <a:pt x="384269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7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7" y="193002"/>
                    </a:lnTo>
                    <a:lnTo>
                      <a:pt x="472222" y="165266"/>
                    </a:lnTo>
                    <a:lnTo>
                      <a:pt x="448873" y="147957"/>
                    </a:lnTo>
                    <a:lnTo>
                      <a:pt x="477143" y="147957"/>
                    </a:lnTo>
                    <a:close/>
                    <a:moveTo>
                      <a:pt x="495257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7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0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69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5481BD0B-4E59-F5BC-30B0-EE8BD8FEF1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638628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x-non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6608302-573D-415A-9092-1F825377E55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5999" y="1703197"/>
            <a:ext cx="10979999" cy="3252676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76648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8F9AD291-D0D0-573A-E522-3CE805C2054D}"/>
              </a:ext>
            </a:extLst>
          </p:cNvPr>
          <p:cNvGrpSpPr/>
          <p:nvPr userDrawn="1"/>
        </p:nvGrpSpPr>
        <p:grpSpPr>
          <a:xfrm>
            <a:off x="7041778" y="5443804"/>
            <a:ext cx="5150223" cy="1414197"/>
            <a:chOff x="7041778" y="5443804"/>
            <a:chExt cx="5150223" cy="1414197"/>
          </a:xfrm>
        </p:grpSpPr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45FE9E64-0C45-E919-9149-F76DFD23A595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0E004987-30EC-773A-0A8E-B13E5803B75D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dirty="0"/>
            </a:p>
          </p:txBody>
        </p:sp>
      </p:grpSp>
      <p:grpSp>
        <p:nvGrpSpPr>
          <p:cNvPr id="8" name="Graphic 10">
            <a:extLst>
              <a:ext uri="{FF2B5EF4-FFF2-40B4-BE49-F238E27FC236}">
                <a16:creationId xmlns:a16="http://schemas.microsoft.com/office/drawing/2014/main" id="{A7AB8CC1-1EE5-21DA-6356-945F723426B8}"/>
              </a:ext>
            </a:extLst>
          </p:cNvPr>
          <p:cNvGrpSpPr/>
          <p:nvPr/>
        </p:nvGrpSpPr>
        <p:grpSpPr>
          <a:xfrm>
            <a:off x="9874974" y="5910094"/>
            <a:ext cx="2103115" cy="739683"/>
            <a:chOff x="9874974" y="5910094"/>
            <a:chExt cx="2103115" cy="739683"/>
          </a:xfrm>
        </p:grpSpPr>
        <p:grpSp>
          <p:nvGrpSpPr>
            <p:cNvPr id="9" name="Graphic 10">
              <a:extLst>
                <a:ext uri="{FF2B5EF4-FFF2-40B4-BE49-F238E27FC236}">
                  <a16:creationId xmlns:a16="http://schemas.microsoft.com/office/drawing/2014/main" id="{51B795D5-54B6-9B13-9691-AE5093B8332A}"/>
                </a:ext>
              </a:extLst>
            </p:cNvPr>
            <p:cNvGrpSpPr/>
            <p:nvPr/>
          </p:nvGrpSpPr>
          <p:grpSpPr>
            <a:xfrm>
              <a:off x="9874974" y="5910094"/>
              <a:ext cx="858794" cy="739683"/>
              <a:chOff x="9874974" y="5910094"/>
              <a:chExt cx="858794" cy="739683"/>
            </a:xfrm>
          </p:grpSpPr>
          <p:grpSp>
            <p:nvGrpSpPr>
              <p:cNvPr id="10" name="Graphic 10">
                <a:extLst>
                  <a:ext uri="{FF2B5EF4-FFF2-40B4-BE49-F238E27FC236}">
                    <a16:creationId xmlns:a16="http://schemas.microsoft.com/office/drawing/2014/main" id="{7895A4A3-704A-F296-D4AA-5BE26B783F4E}"/>
                  </a:ext>
                </a:extLst>
              </p:cNvPr>
              <p:cNvGrpSpPr/>
              <p:nvPr/>
            </p:nvGrpSpPr>
            <p:grpSpPr>
              <a:xfrm>
                <a:off x="10086060" y="6059928"/>
                <a:ext cx="647708" cy="426563"/>
                <a:chOff x="10086060" y="6059928"/>
                <a:chExt cx="647708" cy="426563"/>
              </a:xfrm>
              <a:solidFill>
                <a:srgbClr val="003399"/>
              </a:solidFill>
            </p:grpSpPr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D7BDB546-22BE-68B2-6585-51EA2EAD68DF}"/>
                    </a:ext>
                  </a:extLst>
                </p:cNvPr>
                <p:cNvSpPr/>
                <p:nvPr/>
              </p:nvSpPr>
              <p:spPr>
                <a:xfrm>
                  <a:off x="10086060" y="6090375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7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ECB5195B-4300-A81D-830A-BC2F90D0A19E}"/>
                    </a:ext>
                  </a:extLst>
                </p:cNvPr>
                <p:cNvSpPr/>
                <p:nvPr/>
              </p:nvSpPr>
              <p:spPr>
                <a:xfrm>
                  <a:off x="10165008" y="6090270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7 w 69524"/>
                    <a:gd name="connsiteY6" fmla="*/ 25546 h 88837"/>
                    <a:gd name="connsiteX7" fmla="*/ 20837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7 w 69524"/>
                    <a:gd name="connsiteY14" fmla="*/ 6569 h 88837"/>
                    <a:gd name="connsiteX15" fmla="*/ 69525 w 69524"/>
                    <a:gd name="connsiteY15" fmla="*/ 26484 h 88837"/>
                    <a:gd name="connsiteX16" fmla="*/ 69525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7" y="11470"/>
                        <a:pt x="20837" y="21688"/>
                        <a:pt x="20837" y="25546"/>
                      </a:cubicBezTo>
                      <a:lnTo>
                        <a:pt x="20837" y="84875"/>
                      </a:lnTo>
                      <a:cubicBezTo>
                        <a:pt x="20837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7" y="6569"/>
                      </a:cubicBezTo>
                      <a:cubicBezTo>
                        <a:pt x="69315" y="12721"/>
                        <a:pt x="69525" y="20645"/>
                        <a:pt x="69525" y="26484"/>
                      </a:cubicBezTo>
                      <a:lnTo>
                        <a:pt x="69525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F128735B-4C74-911C-85B5-3D9371E97F04}"/>
                    </a:ext>
                  </a:extLst>
                </p:cNvPr>
                <p:cNvSpPr/>
                <p:nvPr/>
              </p:nvSpPr>
              <p:spPr>
                <a:xfrm>
                  <a:off x="10238616" y="60681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7"/>
                        <a:pt x="15915" y="105520"/>
                      </a:cubicBezTo>
                      <a:cubicBezTo>
                        <a:pt x="11204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618EB30B-23CB-CF1D-9B07-B181237E95D5}"/>
                    </a:ext>
                  </a:extLst>
                </p:cNvPr>
                <p:cNvSpPr/>
                <p:nvPr/>
              </p:nvSpPr>
              <p:spPr>
                <a:xfrm>
                  <a:off x="10287932" y="6090375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4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4" y="61414"/>
                      </a:cubicBezTo>
                      <a:cubicBezTo>
                        <a:pt x="63347" y="57556"/>
                        <a:pt x="64185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0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3BEF4EDB-A7C2-9A65-9172-886E8548F29D}"/>
                    </a:ext>
                  </a:extLst>
                </p:cNvPr>
                <p:cNvSpPr/>
                <p:nvPr/>
              </p:nvSpPr>
              <p:spPr>
                <a:xfrm>
                  <a:off x="10366671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87F24E2E-8AA5-12B2-3BB7-D6FB84982CCA}"/>
                    </a:ext>
                  </a:extLst>
                </p:cNvPr>
                <p:cNvSpPr/>
                <p:nvPr/>
              </p:nvSpPr>
              <p:spPr>
                <a:xfrm>
                  <a:off x="10424573" y="6090375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4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90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7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5398C9AF-160B-86AA-0377-0F47E4058FA0}"/>
                    </a:ext>
                  </a:extLst>
                </p:cNvPr>
                <p:cNvSpPr/>
                <p:nvPr/>
              </p:nvSpPr>
              <p:spPr>
                <a:xfrm>
                  <a:off x="10506976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7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C9BE05E-E13C-090A-553D-420BF0BCBBC0}"/>
                    </a:ext>
                  </a:extLst>
                </p:cNvPr>
                <p:cNvSpPr/>
                <p:nvPr/>
              </p:nvSpPr>
              <p:spPr>
                <a:xfrm>
                  <a:off x="10563936" y="6059928"/>
                  <a:ext cx="22309" cy="119075"/>
                </a:xfrm>
                <a:custGeom>
                  <a:avLst/>
                  <a:gdLst>
                    <a:gd name="connsiteX0" fmla="*/ 11413 w 22309"/>
                    <a:gd name="connsiteY0" fmla="*/ 20541 h 119075"/>
                    <a:gd name="connsiteX1" fmla="*/ 0 w 22309"/>
                    <a:gd name="connsiteY1" fmla="*/ 10531 h 119075"/>
                    <a:gd name="connsiteX2" fmla="*/ 11413 w 22309"/>
                    <a:gd name="connsiteY2" fmla="*/ 0 h 119075"/>
                    <a:gd name="connsiteX3" fmla="*/ 22302 w 22309"/>
                    <a:gd name="connsiteY3" fmla="*/ 10010 h 119075"/>
                    <a:gd name="connsiteX4" fmla="*/ 11413 w 22309"/>
                    <a:gd name="connsiteY4" fmla="*/ 20541 h 119075"/>
                    <a:gd name="connsiteX5" fmla="*/ 21988 w 22309"/>
                    <a:gd name="connsiteY5" fmla="*/ 115426 h 119075"/>
                    <a:gd name="connsiteX6" fmla="*/ 18323 w 22309"/>
                    <a:gd name="connsiteY6" fmla="*/ 119075 h 119075"/>
                    <a:gd name="connsiteX7" fmla="*/ 3770 w 22309"/>
                    <a:gd name="connsiteY7" fmla="*/ 119075 h 119075"/>
                    <a:gd name="connsiteX8" fmla="*/ 942 w 22309"/>
                    <a:gd name="connsiteY8" fmla="*/ 115530 h 119075"/>
                    <a:gd name="connsiteX9" fmla="*/ 942 w 22309"/>
                    <a:gd name="connsiteY9" fmla="*/ 35973 h 119075"/>
                    <a:gd name="connsiteX10" fmla="*/ 4084 w 22309"/>
                    <a:gd name="connsiteY10" fmla="*/ 32428 h 119075"/>
                    <a:gd name="connsiteX11" fmla="*/ 18323 w 22309"/>
                    <a:gd name="connsiteY11" fmla="*/ 32428 h 119075"/>
                    <a:gd name="connsiteX12" fmla="*/ 21988 w 22309"/>
                    <a:gd name="connsiteY12" fmla="*/ 36077 h 119075"/>
                    <a:gd name="connsiteX13" fmla="*/ 21988 w 22309"/>
                    <a:gd name="connsiteY13" fmla="*/ 115321 h 1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5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70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C9D3837E-D8A8-8878-E6BF-4F74AA4CF8B0}"/>
                    </a:ext>
                  </a:extLst>
                </p:cNvPr>
                <p:cNvSpPr/>
                <p:nvPr/>
              </p:nvSpPr>
              <p:spPr>
                <a:xfrm>
                  <a:off x="10595243" y="6090375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4 w 61357"/>
                    <a:gd name="connsiteY12" fmla="*/ 17934 h 90922"/>
                    <a:gd name="connsiteX13" fmla="*/ 50782 w 61357"/>
                    <a:gd name="connsiteY13" fmla="*/ 26171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7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4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4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4" y="11157"/>
                        <a:pt x="58844" y="17934"/>
                      </a:cubicBezTo>
                      <a:cubicBezTo>
                        <a:pt x="58844" y="22626"/>
                        <a:pt x="55494" y="26171"/>
                        <a:pt x="50782" y="26171"/>
                      </a:cubicBezTo>
                      <a:cubicBezTo>
                        <a:pt x="45547" y="26171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4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7" y="32636"/>
                        <a:pt x="33401" y="35139"/>
                      </a:cubicBezTo>
                      <a:lnTo>
                        <a:pt x="41777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76CC5378-D57E-BCC3-4F84-6AEDB3BE5A0B}"/>
                    </a:ext>
                  </a:extLst>
                </p:cNvPr>
                <p:cNvSpPr/>
                <p:nvPr/>
              </p:nvSpPr>
              <p:spPr>
                <a:xfrm>
                  <a:off x="10662987" y="6090375"/>
                  <a:ext cx="70781" cy="90922"/>
                </a:xfrm>
                <a:custGeom>
                  <a:avLst/>
                  <a:gdLst>
                    <a:gd name="connsiteX0" fmla="*/ 17591 w 70781"/>
                    <a:gd name="connsiteY0" fmla="*/ 44940 h 90922"/>
                    <a:gd name="connsiteX1" fmla="*/ 40731 w 70781"/>
                    <a:gd name="connsiteY1" fmla="*/ 72467 h 90922"/>
                    <a:gd name="connsiteX2" fmla="*/ 60729 w 70781"/>
                    <a:gd name="connsiteY2" fmla="*/ 61414 h 90922"/>
                    <a:gd name="connsiteX3" fmla="*/ 66384 w 70781"/>
                    <a:gd name="connsiteY3" fmla="*/ 56618 h 90922"/>
                    <a:gd name="connsiteX4" fmla="*/ 70781 w 70781"/>
                    <a:gd name="connsiteY4" fmla="*/ 61831 h 90922"/>
                    <a:gd name="connsiteX5" fmla="*/ 37590 w 70781"/>
                    <a:gd name="connsiteY5" fmla="*/ 90922 h 90922"/>
                    <a:gd name="connsiteX6" fmla="*/ 0 w 70781"/>
                    <a:gd name="connsiteY6" fmla="*/ 45253 h 90922"/>
                    <a:gd name="connsiteX7" fmla="*/ 37590 w 70781"/>
                    <a:gd name="connsiteY7" fmla="*/ 0 h 90922"/>
                    <a:gd name="connsiteX8" fmla="*/ 69944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1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8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1" y="72467"/>
                      </a:cubicBezTo>
                      <a:cubicBezTo>
                        <a:pt x="49631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4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90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90" y="0"/>
                      </a:cubicBezTo>
                      <a:cubicBezTo>
                        <a:pt x="63766" y="0"/>
                        <a:pt x="69944" y="23356"/>
                        <a:pt x="69944" y="31385"/>
                      </a:cubicBezTo>
                      <a:cubicBezTo>
                        <a:pt x="69944" y="37224"/>
                        <a:pt x="66070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140402CC-9A2A-9106-881C-779D7985858E}"/>
                    </a:ext>
                  </a:extLst>
                </p:cNvPr>
                <p:cNvSpPr/>
                <p:nvPr/>
              </p:nvSpPr>
              <p:spPr>
                <a:xfrm>
                  <a:off x="10086060" y="6242816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7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5044"/>
                      </a:moveTo>
                      <a:cubicBezTo>
                        <a:pt x="20417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7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7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4D2842E3-3537-88A5-5DF0-1CE20195F276}"/>
                    </a:ext>
                  </a:extLst>
                </p:cNvPr>
                <p:cNvSpPr/>
                <p:nvPr/>
              </p:nvSpPr>
              <p:spPr>
                <a:xfrm>
                  <a:off x="10164694" y="6245214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7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4 w 70048"/>
                    <a:gd name="connsiteY14" fmla="*/ 3545 h 88732"/>
                    <a:gd name="connsiteX15" fmla="*/ 69944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7" y="104"/>
                      </a:lnTo>
                      <a:cubicBezTo>
                        <a:pt x="19790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8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4" y="313"/>
                        <a:pt x="69944" y="3545"/>
                      </a:cubicBezTo>
                      <a:lnTo>
                        <a:pt x="69944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BFF92D2E-AF8A-AA12-CCE0-283F9A87CCAD}"/>
                    </a:ext>
                  </a:extLst>
                </p:cNvPr>
                <p:cNvSpPr/>
                <p:nvPr/>
              </p:nvSpPr>
              <p:spPr>
                <a:xfrm>
                  <a:off x="10247307" y="6243024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7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7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0BA9E968-A31F-3DC7-9658-6DF845BA6847}"/>
                    </a:ext>
                  </a:extLst>
                </p:cNvPr>
                <p:cNvSpPr/>
                <p:nvPr/>
              </p:nvSpPr>
              <p:spPr>
                <a:xfrm>
                  <a:off x="10301753" y="6242920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7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7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0470F3C0-AFBB-A22D-E16F-E055EBE5CC97}"/>
                    </a:ext>
                  </a:extLst>
                </p:cNvPr>
                <p:cNvSpPr/>
                <p:nvPr/>
              </p:nvSpPr>
              <p:spPr>
                <a:xfrm>
                  <a:off x="10391277" y="6243024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09 h 128042"/>
                    <a:gd name="connsiteX13" fmla="*/ 32563 w 72979"/>
                    <a:gd name="connsiteY13" fmla="*/ 77367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09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09"/>
                      </a:moveTo>
                      <a:cubicBezTo>
                        <a:pt x="26176" y="76846"/>
                        <a:pt x="30574" y="77367"/>
                        <a:pt x="32563" y="77367"/>
                      </a:cubicBezTo>
                      <a:cubicBezTo>
                        <a:pt x="45023" y="77367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09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FD061048-F30D-C387-CC9F-6842B0ED6BFE}"/>
                    </a:ext>
                  </a:extLst>
                </p:cNvPr>
                <p:cNvSpPr/>
                <p:nvPr/>
              </p:nvSpPr>
              <p:spPr>
                <a:xfrm>
                  <a:off x="10470015" y="6242816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5044 h 90922"/>
                    <a:gd name="connsiteX1" fmla="*/ 40731 w 70781"/>
                    <a:gd name="connsiteY1" fmla="*/ 72571 h 90922"/>
                    <a:gd name="connsiteX2" fmla="*/ 60729 w 70781"/>
                    <a:gd name="connsiteY2" fmla="*/ 61519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508 h 90922"/>
                    <a:gd name="connsiteX12" fmla="*/ 34448 w 70781"/>
                    <a:gd name="connsiteY12" fmla="*/ 12617 h 90922"/>
                    <a:gd name="connsiteX13" fmla="*/ 16858 w 70781"/>
                    <a:gd name="connsiteY13" fmla="*/ 34722 h 90922"/>
                    <a:gd name="connsiteX14" fmla="*/ 49107 w 70781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5044"/>
                      </a:moveTo>
                      <a:cubicBezTo>
                        <a:pt x="20418" y="68088"/>
                        <a:pt x="32668" y="72571"/>
                        <a:pt x="40731" y="72571"/>
                      </a:cubicBezTo>
                      <a:cubicBezTo>
                        <a:pt x="49631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CF3B6A25-9C4A-91FB-CC53-BC4D2336DFF3}"/>
                    </a:ext>
                  </a:extLst>
                </p:cNvPr>
                <p:cNvSpPr/>
                <p:nvPr/>
              </p:nvSpPr>
              <p:spPr>
                <a:xfrm>
                  <a:off x="10089620" y="6395465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7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2"/>
                        <a:pt x="19999" y="88837"/>
                        <a:pt x="16857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2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4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56C74A42-5AE3-F583-5FEC-AB41C2F49426}"/>
                    </a:ext>
                  </a:extLst>
                </p:cNvPr>
                <p:cNvSpPr/>
                <p:nvPr/>
              </p:nvSpPr>
              <p:spPr>
                <a:xfrm>
                  <a:off x="10168463" y="6395569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4940 h 90922"/>
                    <a:gd name="connsiteX1" fmla="*/ 40730 w 70781"/>
                    <a:gd name="connsiteY1" fmla="*/ 72467 h 90922"/>
                    <a:gd name="connsiteX2" fmla="*/ 60729 w 70781"/>
                    <a:gd name="connsiteY2" fmla="*/ 61414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7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31260916-F197-9CBC-16DF-433706B70B50}"/>
                    </a:ext>
                  </a:extLst>
                </p:cNvPr>
                <p:cNvSpPr/>
                <p:nvPr/>
              </p:nvSpPr>
              <p:spPr>
                <a:xfrm>
                  <a:off x="10238616" y="63734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6"/>
                        <a:pt x="15915" y="105520"/>
                      </a:cubicBezTo>
                      <a:cubicBezTo>
                        <a:pt x="11204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773CADBB-56E7-F8A6-E3DF-81B6194DA6FA}"/>
                    </a:ext>
                  </a:extLst>
                </p:cNvPr>
                <p:cNvSpPr/>
                <p:nvPr/>
              </p:nvSpPr>
              <p:spPr>
                <a:xfrm>
                  <a:off x="10282383" y="6397759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0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4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8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2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4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0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4" y="0"/>
                        <a:pt x="60624" y="0"/>
                        <a:pt x="62404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8" y="3337"/>
                      </a:lnTo>
                      <a:cubicBezTo>
                        <a:pt x="98947" y="834"/>
                        <a:pt x="99365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2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8F3B42CE-C717-9E65-7F7F-123BB2E05411}"/>
                    </a:ext>
                  </a:extLst>
                </p:cNvPr>
                <p:cNvSpPr/>
                <p:nvPr/>
              </p:nvSpPr>
              <p:spPr>
                <a:xfrm>
                  <a:off x="10398187" y="6395569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0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4303D675-A4EA-C904-D89E-D51674E10D96}"/>
                    </a:ext>
                  </a:extLst>
                </p:cNvPr>
                <p:cNvSpPr/>
                <p:nvPr/>
              </p:nvSpPr>
              <p:spPr>
                <a:xfrm>
                  <a:off x="10487606" y="6395569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7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9" y="7924"/>
                        <a:pt x="4817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7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7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9751F3B8-5A72-1E4A-1F3E-664DD14A7067}"/>
                    </a:ext>
                  </a:extLst>
                </p:cNvPr>
                <p:cNvSpPr/>
                <p:nvPr/>
              </p:nvSpPr>
              <p:spPr>
                <a:xfrm>
                  <a:off x="10545613" y="6356364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8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4 w 77167"/>
                    <a:gd name="connsiteY17" fmla="*/ 41291 h 127937"/>
                    <a:gd name="connsiteX18" fmla="*/ 68896 w 77167"/>
                    <a:gd name="connsiteY18" fmla="*/ 41291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8" y="127938"/>
                      </a:cubicBezTo>
                      <a:lnTo>
                        <a:pt x="56332" y="127938"/>
                      </a:lnTo>
                      <a:cubicBezTo>
                        <a:pt x="53191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4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1"/>
                        <a:pt x="57484" y="41291"/>
                      </a:cubicBezTo>
                      <a:lnTo>
                        <a:pt x="68896" y="41291"/>
                      </a:lnTo>
                      <a:cubicBezTo>
                        <a:pt x="69943" y="41291"/>
                        <a:pt x="72247" y="41291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</p:grp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F390982-1671-6A7C-D9A2-CEC0544E4A60}"/>
                  </a:ext>
                </a:extLst>
              </p:cNvPr>
              <p:cNvSpPr/>
              <p:nvPr/>
            </p:nvSpPr>
            <p:spPr>
              <a:xfrm>
                <a:off x="10117158" y="6554058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231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850 h 81538"/>
                  <a:gd name="connsiteX6" fmla="*/ 23873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418 h 81538"/>
                  <a:gd name="connsiteX9" fmla="*/ 33610 w 89313"/>
                  <a:gd name="connsiteY9" fmla="*/ 27110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231" y="50779"/>
                    </a:lnTo>
                    <a:lnTo>
                      <a:pt x="79157" y="81538"/>
                    </a:lnTo>
                    <a:lnTo>
                      <a:pt x="49002" y="59850"/>
                    </a:lnTo>
                    <a:lnTo>
                      <a:pt x="23873" y="73405"/>
                    </a:lnTo>
                    <a:lnTo>
                      <a:pt x="29422" y="45357"/>
                    </a:lnTo>
                    <a:lnTo>
                      <a:pt x="0" y="22418"/>
                    </a:lnTo>
                    <a:lnTo>
                      <a:pt x="33610" y="27110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EE518F69-2713-3A6A-3DEE-A57900621862}"/>
                  </a:ext>
                </a:extLst>
              </p:cNvPr>
              <p:cNvSpPr/>
              <p:nvPr/>
            </p:nvSpPr>
            <p:spPr>
              <a:xfrm>
                <a:off x="9979470" y="5960560"/>
                <a:ext cx="116013" cy="108960"/>
              </a:xfrm>
              <a:custGeom>
                <a:avLst/>
                <a:gdLst>
                  <a:gd name="connsiteX0" fmla="*/ 52772 w 116013"/>
                  <a:gd name="connsiteY0" fmla="*/ 0 h 108960"/>
                  <a:gd name="connsiteX1" fmla="*/ 72142 w 116013"/>
                  <a:gd name="connsiteY1" fmla="*/ 40978 h 108960"/>
                  <a:gd name="connsiteX2" fmla="*/ 116014 w 116013"/>
                  <a:gd name="connsiteY2" fmla="*/ 53907 h 108960"/>
                  <a:gd name="connsiteX3" fmla="*/ 84393 w 116013"/>
                  <a:gd name="connsiteY3" fmla="*/ 67983 h 108960"/>
                  <a:gd name="connsiteX4" fmla="*/ 102298 w 116013"/>
                  <a:gd name="connsiteY4" fmla="*/ 108961 h 108960"/>
                  <a:gd name="connsiteX5" fmla="*/ 63242 w 116013"/>
                  <a:gd name="connsiteY5" fmla="*/ 76846 h 108960"/>
                  <a:gd name="connsiteX6" fmla="*/ 30260 w 116013"/>
                  <a:gd name="connsiteY6" fmla="*/ 89984 h 108960"/>
                  <a:gd name="connsiteX7" fmla="*/ 37904 w 116013"/>
                  <a:gd name="connsiteY7" fmla="*/ 55367 h 108960"/>
                  <a:gd name="connsiteX8" fmla="*/ 0 w 116013"/>
                  <a:gd name="connsiteY8" fmla="*/ 21896 h 108960"/>
                  <a:gd name="connsiteX9" fmla="*/ 43453 w 116013"/>
                  <a:gd name="connsiteY9" fmla="*/ 33053 h 108960"/>
                  <a:gd name="connsiteX10" fmla="*/ 52772 w 116013"/>
                  <a:gd name="connsiteY10" fmla="*/ 0 h 108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960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393" y="67983"/>
                    </a:lnTo>
                    <a:lnTo>
                      <a:pt x="102298" y="108961"/>
                    </a:lnTo>
                    <a:lnTo>
                      <a:pt x="63242" y="76846"/>
                    </a:lnTo>
                    <a:lnTo>
                      <a:pt x="30260" y="89984"/>
                    </a:lnTo>
                    <a:lnTo>
                      <a:pt x="37904" y="55367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5D58CAB8-8F87-DCB6-2129-2D2286113720}"/>
                  </a:ext>
                </a:extLst>
              </p:cNvPr>
              <p:cNvSpPr/>
              <p:nvPr/>
            </p:nvSpPr>
            <p:spPr>
              <a:xfrm>
                <a:off x="10005541" y="6485554"/>
                <a:ext cx="98213" cy="91860"/>
              </a:xfrm>
              <a:custGeom>
                <a:avLst/>
                <a:gdLst>
                  <a:gd name="connsiteX0" fmla="*/ 44604 w 98213"/>
                  <a:gd name="connsiteY0" fmla="*/ 0 h 91860"/>
                  <a:gd name="connsiteX1" fmla="*/ 61043 w 98213"/>
                  <a:gd name="connsiteY1" fmla="*/ 34513 h 91860"/>
                  <a:gd name="connsiteX2" fmla="*/ 98214 w 98213"/>
                  <a:gd name="connsiteY2" fmla="*/ 41603 h 91860"/>
                  <a:gd name="connsiteX3" fmla="*/ 71514 w 98213"/>
                  <a:gd name="connsiteY3" fmla="*/ 57244 h 91860"/>
                  <a:gd name="connsiteX4" fmla="*/ 86801 w 98213"/>
                  <a:gd name="connsiteY4" fmla="*/ 91861 h 91860"/>
                  <a:gd name="connsiteX5" fmla="*/ 53609 w 98213"/>
                  <a:gd name="connsiteY5" fmla="*/ 67149 h 91860"/>
                  <a:gd name="connsiteX6" fmla="*/ 25862 w 98213"/>
                  <a:gd name="connsiteY6" fmla="*/ 81747 h 91860"/>
                  <a:gd name="connsiteX7" fmla="*/ 32145 w 98213"/>
                  <a:gd name="connsiteY7" fmla="*/ 50466 h 91860"/>
                  <a:gd name="connsiteX8" fmla="*/ 0 w 98213"/>
                  <a:gd name="connsiteY8" fmla="*/ 24399 h 91860"/>
                  <a:gd name="connsiteX9" fmla="*/ 36751 w 98213"/>
                  <a:gd name="connsiteY9" fmla="*/ 30238 h 91860"/>
                  <a:gd name="connsiteX10" fmla="*/ 44604 w 98213"/>
                  <a:gd name="connsiteY10" fmla="*/ 0 h 9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860">
                    <a:moveTo>
                      <a:pt x="44604" y="0"/>
                    </a:moveTo>
                    <a:lnTo>
                      <a:pt x="61043" y="34513"/>
                    </a:lnTo>
                    <a:lnTo>
                      <a:pt x="98214" y="41603"/>
                    </a:lnTo>
                    <a:lnTo>
                      <a:pt x="71514" y="57244"/>
                    </a:lnTo>
                    <a:lnTo>
                      <a:pt x="86801" y="91861"/>
                    </a:lnTo>
                    <a:lnTo>
                      <a:pt x="53609" y="67149"/>
                    </a:lnTo>
                    <a:lnTo>
                      <a:pt x="25862" y="81747"/>
                    </a:lnTo>
                    <a:lnTo>
                      <a:pt x="32145" y="50466"/>
                    </a:lnTo>
                    <a:lnTo>
                      <a:pt x="0" y="24399"/>
                    </a:lnTo>
                    <a:lnTo>
                      <a:pt x="36751" y="30238"/>
                    </a:lnTo>
                    <a:lnTo>
                      <a:pt x="4460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D9845E6B-DEDA-ACC5-23FB-3D7E1F136922}"/>
                  </a:ext>
                </a:extLst>
              </p:cNvPr>
              <p:cNvSpPr/>
              <p:nvPr/>
            </p:nvSpPr>
            <p:spPr>
              <a:xfrm>
                <a:off x="9895077" y="6064516"/>
                <a:ext cx="133290" cy="126895"/>
              </a:xfrm>
              <a:custGeom>
                <a:avLst/>
                <a:gdLst>
                  <a:gd name="connsiteX0" fmla="*/ 60834 w 133290"/>
                  <a:gd name="connsiteY0" fmla="*/ 0 h 126895"/>
                  <a:gd name="connsiteX1" fmla="*/ 82927 w 133290"/>
                  <a:gd name="connsiteY1" fmla="*/ 47755 h 126895"/>
                  <a:gd name="connsiteX2" fmla="*/ 133290 w 133290"/>
                  <a:gd name="connsiteY2" fmla="*/ 61102 h 126895"/>
                  <a:gd name="connsiteX3" fmla="*/ 96853 w 133290"/>
                  <a:gd name="connsiteY3" fmla="*/ 79140 h 126895"/>
                  <a:gd name="connsiteX4" fmla="*/ 117270 w 133290"/>
                  <a:gd name="connsiteY4" fmla="*/ 126895 h 126895"/>
                  <a:gd name="connsiteX5" fmla="*/ 72456 w 133290"/>
                  <a:gd name="connsiteY5" fmla="*/ 90610 h 126895"/>
                  <a:gd name="connsiteX6" fmla="*/ 34553 w 133290"/>
                  <a:gd name="connsiteY6" fmla="*/ 107605 h 126895"/>
                  <a:gd name="connsiteX7" fmla="*/ 43453 w 133290"/>
                  <a:gd name="connsiteY7" fmla="*/ 66211 h 126895"/>
                  <a:gd name="connsiteX8" fmla="*/ 0 w 133290"/>
                  <a:gd name="connsiteY8" fmla="*/ 28257 h 126895"/>
                  <a:gd name="connsiteX9" fmla="*/ 49945 w 133290"/>
                  <a:gd name="connsiteY9" fmla="*/ 39622 h 126895"/>
                  <a:gd name="connsiteX10" fmla="*/ 60834 w 133290"/>
                  <a:gd name="connsiteY10" fmla="*/ 0 h 126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895">
                    <a:moveTo>
                      <a:pt x="60834" y="0"/>
                    </a:moveTo>
                    <a:lnTo>
                      <a:pt x="82927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895"/>
                    </a:lnTo>
                    <a:lnTo>
                      <a:pt x="72456" y="90610"/>
                    </a:lnTo>
                    <a:lnTo>
                      <a:pt x="34553" y="107605"/>
                    </a:lnTo>
                    <a:lnTo>
                      <a:pt x="43453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280CF009-EED3-A320-1A4E-A64DB901E410}"/>
                  </a:ext>
                </a:extLst>
              </p:cNvPr>
              <p:cNvSpPr/>
              <p:nvPr/>
            </p:nvSpPr>
            <p:spPr>
              <a:xfrm>
                <a:off x="9916332" y="6360118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2037 w 115699"/>
                  <a:gd name="connsiteY1" fmla="*/ 41290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983 w 115699"/>
                  <a:gd name="connsiteY4" fmla="*/ 109795 h 109795"/>
                  <a:gd name="connsiteX5" fmla="*/ 63033 w 115699"/>
                  <a:gd name="connsiteY5" fmla="*/ 79766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840 h 109795"/>
                  <a:gd name="connsiteX9" fmla="*/ 43453 w 115699"/>
                  <a:gd name="connsiteY9" fmla="*/ 35660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2037" y="41290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983" y="109795"/>
                    </a:lnTo>
                    <a:lnTo>
                      <a:pt x="63033" y="79766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840"/>
                    </a:lnTo>
                    <a:lnTo>
                      <a:pt x="43453" y="35660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72E3056A-D243-8188-F5EF-ECE42885C170}"/>
                  </a:ext>
                </a:extLst>
              </p:cNvPr>
              <p:cNvSpPr/>
              <p:nvPr/>
            </p:nvSpPr>
            <p:spPr>
              <a:xfrm>
                <a:off x="9874974" y="6215810"/>
                <a:ext cx="125751" cy="120221"/>
              </a:xfrm>
              <a:custGeom>
                <a:avLst/>
                <a:gdLst>
                  <a:gd name="connsiteX0" fmla="*/ 57483 w 125751"/>
                  <a:gd name="connsiteY0" fmla="*/ 0 h 120221"/>
                  <a:gd name="connsiteX1" fmla="*/ 78215 w 125751"/>
                  <a:gd name="connsiteY1" fmla="*/ 45253 h 120221"/>
                  <a:gd name="connsiteX2" fmla="*/ 125751 w 125751"/>
                  <a:gd name="connsiteY2" fmla="*/ 56514 h 120221"/>
                  <a:gd name="connsiteX3" fmla="*/ 91303 w 125751"/>
                  <a:gd name="connsiteY3" fmla="*/ 74865 h 120221"/>
                  <a:gd name="connsiteX4" fmla="*/ 110569 w 125751"/>
                  <a:gd name="connsiteY4" fmla="*/ 120222 h 120221"/>
                  <a:gd name="connsiteX5" fmla="*/ 68373 w 125751"/>
                  <a:gd name="connsiteY5" fmla="*/ 86647 h 120221"/>
                  <a:gd name="connsiteX6" fmla="*/ 32563 w 125751"/>
                  <a:gd name="connsiteY6" fmla="*/ 103956 h 120221"/>
                  <a:gd name="connsiteX7" fmla="*/ 41044 w 125751"/>
                  <a:gd name="connsiteY7" fmla="*/ 64021 h 120221"/>
                  <a:gd name="connsiteX8" fmla="*/ 0 w 125751"/>
                  <a:gd name="connsiteY8" fmla="*/ 28882 h 120221"/>
                  <a:gd name="connsiteX9" fmla="*/ 47118 w 125751"/>
                  <a:gd name="connsiteY9" fmla="*/ 38371 h 120221"/>
                  <a:gd name="connsiteX10" fmla="*/ 57483 w 125751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751" h="120221">
                    <a:moveTo>
                      <a:pt x="57483" y="0"/>
                    </a:moveTo>
                    <a:lnTo>
                      <a:pt x="78215" y="45253"/>
                    </a:lnTo>
                    <a:lnTo>
                      <a:pt x="125751" y="56514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373" y="86647"/>
                    </a:lnTo>
                    <a:lnTo>
                      <a:pt x="32563" y="103956"/>
                    </a:lnTo>
                    <a:lnTo>
                      <a:pt x="41044" y="64021"/>
                    </a:lnTo>
                    <a:lnTo>
                      <a:pt x="0" y="28882"/>
                    </a:lnTo>
                    <a:lnTo>
                      <a:pt x="47118" y="38371"/>
                    </a:lnTo>
                    <a:lnTo>
                      <a:pt x="57483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E2D93E67-FC97-A54B-E8FD-8A27A0C228A0}"/>
                  </a:ext>
                </a:extLst>
              </p:cNvPr>
              <p:cNvSpPr/>
              <p:nvPr/>
            </p:nvSpPr>
            <p:spPr>
              <a:xfrm>
                <a:off x="10223120" y="6575433"/>
                <a:ext cx="83554" cy="74343"/>
              </a:xfrm>
              <a:custGeom>
                <a:avLst/>
                <a:gdLst>
                  <a:gd name="connsiteX0" fmla="*/ 37694 w 83554"/>
                  <a:gd name="connsiteY0" fmla="*/ 0 h 74343"/>
                  <a:gd name="connsiteX1" fmla="*/ 52039 w 83554"/>
                  <a:gd name="connsiteY1" fmla="*/ 27944 h 74343"/>
                  <a:gd name="connsiteX2" fmla="*/ 83555 w 83554"/>
                  <a:gd name="connsiteY2" fmla="*/ 32949 h 74343"/>
                  <a:gd name="connsiteX3" fmla="*/ 61043 w 83554"/>
                  <a:gd name="connsiteY3" fmla="*/ 46295 h 74343"/>
                  <a:gd name="connsiteX4" fmla="*/ 74236 w 83554"/>
                  <a:gd name="connsiteY4" fmla="*/ 74344 h 74343"/>
                  <a:gd name="connsiteX5" fmla="*/ 45966 w 83554"/>
                  <a:gd name="connsiteY5" fmla="*/ 54845 h 74343"/>
                  <a:gd name="connsiteX6" fmla="*/ 22512 w 83554"/>
                  <a:gd name="connsiteY6" fmla="*/ 67462 h 74343"/>
                  <a:gd name="connsiteX7" fmla="*/ 27642 w 83554"/>
                  <a:gd name="connsiteY7" fmla="*/ 41708 h 74343"/>
                  <a:gd name="connsiteX8" fmla="*/ 0 w 83554"/>
                  <a:gd name="connsiteY8" fmla="*/ 20958 h 74343"/>
                  <a:gd name="connsiteX9" fmla="*/ 31412 w 83554"/>
                  <a:gd name="connsiteY9" fmla="*/ 25025 h 74343"/>
                  <a:gd name="connsiteX10" fmla="*/ 37694 w 83554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554" h="74343">
                    <a:moveTo>
                      <a:pt x="37694" y="0"/>
                    </a:moveTo>
                    <a:lnTo>
                      <a:pt x="52039" y="27944"/>
                    </a:lnTo>
                    <a:lnTo>
                      <a:pt x="83555" y="32949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966" y="54845"/>
                    </a:lnTo>
                    <a:lnTo>
                      <a:pt x="22512" y="67462"/>
                    </a:lnTo>
                    <a:lnTo>
                      <a:pt x="27642" y="41708"/>
                    </a:lnTo>
                    <a:lnTo>
                      <a:pt x="0" y="20958"/>
                    </a:lnTo>
                    <a:lnTo>
                      <a:pt x="31412" y="25025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E795DF84-F400-FA87-6895-D4181B674C1F}"/>
                  </a:ext>
                </a:extLst>
              </p:cNvPr>
              <p:cNvSpPr/>
              <p:nvPr/>
            </p:nvSpPr>
            <p:spPr>
              <a:xfrm>
                <a:off x="10330547" y="6571471"/>
                <a:ext cx="61462" cy="53177"/>
              </a:xfrm>
              <a:custGeom>
                <a:avLst/>
                <a:gdLst>
                  <a:gd name="connsiteX0" fmla="*/ 27642 w 61462"/>
                  <a:gd name="connsiteY0" fmla="*/ 0 h 53177"/>
                  <a:gd name="connsiteX1" fmla="*/ 38218 w 61462"/>
                  <a:gd name="connsiteY1" fmla="*/ 20020 h 53177"/>
                  <a:gd name="connsiteX2" fmla="*/ 61462 w 61462"/>
                  <a:gd name="connsiteY2" fmla="*/ 23460 h 53177"/>
                  <a:gd name="connsiteX3" fmla="*/ 44919 w 61462"/>
                  <a:gd name="connsiteY3" fmla="*/ 33157 h 53177"/>
                  <a:gd name="connsiteX4" fmla="*/ 54656 w 61462"/>
                  <a:gd name="connsiteY4" fmla="*/ 53177 h 53177"/>
                  <a:gd name="connsiteX5" fmla="*/ 33820 w 61462"/>
                  <a:gd name="connsiteY5" fmla="*/ 39309 h 53177"/>
                  <a:gd name="connsiteX6" fmla="*/ 16648 w 61462"/>
                  <a:gd name="connsiteY6" fmla="*/ 48381 h 53177"/>
                  <a:gd name="connsiteX7" fmla="*/ 20313 w 61462"/>
                  <a:gd name="connsiteY7" fmla="*/ 29925 h 53177"/>
                  <a:gd name="connsiteX8" fmla="*/ 0 w 61462"/>
                  <a:gd name="connsiteY8" fmla="*/ 15119 h 53177"/>
                  <a:gd name="connsiteX9" fmla="*/ 23035 w 61462"/>
                  <a:gd name="connsiteY9" fmla="*/ 17934 h 53177"/>
                  <a:gd name="connsiteX10" fmla="*/ 27642 w 61462"/>
                  <a:gd name="connsiteY10" fmla="*/ 0 h 5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177">
                    <a:moveTo>
                      <a:pt x="27642" y="0"/>
                    </a:moveTo>
                    <a:lnTo>
                      <a:pt x="38218" y="20020"/>
                    </a:lnTo>
                    <a:lnTo>
                      <a:pt x="61462" y="23460"/>
                    </a:lnTo>
                    <a:lnTo>
                      <a:pt x="44919" y="33157"/>
                    </a:lnTo>
                    <a:lnTo>
                      <a:pt x="54656" y="53177"/>
                    </a:lnTo>
                    <a:lnTo>
                      <a:pt x="33820" y="39309"/>
                    </a:lnTo>
                    <a:lnTo>
                      <a:pt x="16648" y="48381"/>
                    </a:lnTo>
                    <a:lnTo>
                      <a:pt x="20313" y="29925"/>
                    </a:lnTo>
                    <a:lnTo>
                      <a:pt x="0" y="15119"/>
                    </a:lnTo>
                    <a:lnTo>
                      <a:pt x="23035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5C177837-F13A-0880-A2F9-A81DD02A3050}"/>
                  </a:ext>
                </a:extLst>
              </p:cNvPr>
              <p:cNvSpPr/>
              <p:nvPr/>
            </p:nvSpPr>
            <p:spPr>
              <a:xfrm>
                <a:off x="10409286" y="6536332"/>
                <a:ext cx="61357" cy="51821"/>
              </a:xfrm>
              <a:custGeom>
                <a:avLst/>
                <a:gdLst>
                  <a:gd name="connsiteX0" fmla="*/ 27538 w 61357"/>
                  <a:gd name="connsiteY0" fmla="*/ 0 h 51821"/>
                  <a:gd name="connsiteX1" fmla="*/ 38217 w 61357"/>
                  <a:gd name="connsiteY1" fmla="*/ 19498 h 51821"/>
                  <a:gd name="connsiteX2" fmla="*/ 61357 w 61357"/>
                  <a:gd name="connsiteY2" fmla="*/ 22939 h 51821"/>
                  <a:gd name="connsiteX3" fmla="*/ 44919 w 61357"/>
                  <a:gd name="connsiteY3" fmla="*/ 32323 h 51821"/>
                  <a:gd name="connsiteX4" fmla="*/ 54761 w 61357"/>
                  <a:gd name="connsiteY4" fmla="*/ 51822 h 51821"/>
                  <a:gd name="connsiteX5" fmla="*/ 33925 w 61357"/>
                  <a:gd name="connsiteY5" fmla="*/ 38162 h 51821"/>
                  <a:gd name="connsiteX6" fmla="*/ 16753 w 61357"/>
                  <a:gd name="connsiteY6" fmla="*/ 46921 h 51821"/>
                  <a:gd name="connsiteX7" fmla="*/ 20417 w 61357"/>
                  <a:gd name="connsiteY7" fmla="*/ 28987 h 51821"/>
                  <a:gd name="connsiteX8" fmla="*/ 0 w 61357"/>
                  <a:gd name="connsiteY8" fmla="*/ 14493 h 51821"/>
                  <a:gd name="connsiteX9" fmla="*/ 23035 w 61357"/>
                  <a:gd name="connsiteY9" fmla="*/ 17309 h 51821"/>
                  <a:gd name="connsiteX10" fmla="*/ 27538 w 61357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357" h="51821">
                    <a:moveTo>
                      <a:pt x="27538" y="0"/>
                    </a:moveTo>
                    <a:lnTo>
                      <a:pt x="38217" y="19498"/>
                    </a:lnTo>
                    <a:lnTo>
                      <a:pt x="61357" y="22939"/>
                    </a:lnTo>
                    <a:lnTo>
                      <a:pt x="44919" y="32323"/>
                    </a:lnTo>
                    <a:lnTo>
                      <a:pt x="54761" y="51822"/>
                    </a:lnTo>
                    <a:lnTo>
                      <a:pt x="33925" y="38162"/>
                    </a:lnTo>
                    <a:lnTo>
                      <a:pt x="16753" y="46921"/>
                    </a:lnTo>
                    <a:lnTo>
                      <a:pt x="20417" y="28987"/>
                    </a:lnTo>
                    <a:lnTo>
                      <a:pt x="0" y="14493"/>
                    </a:lnTo>
                    <a:lnTo>
                      <a:pt x="23035" y="17309"/>
                    </a:lnTo>
                    <a:lnTo>
                      <a:pt x="27538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BBC24669-E5F8-B7D3-BDBB-08ABE4A3085D}"/>
                  </a:ext>
                </a:extLst>
              </p:cNvPr>
              <p:cNvSpPr/>
              <p:nvPr/>
            </p:nvSpPr>
            <p:spPr>
              <a:xfrm>
                <a:off x="10339133" y="5962437"/>
                <a:ext cx="81670" cy="69651"/>
              </a:xfrm>
              <a:custGeom>
                <a:avLst/>
                <a:gdLst>
                  <a:gd name="connsiteX0" fmla="*/ 36752 w 81670"/>
                  <a:gd name="connsiteY0" fmla="*/ 0 h 69651"/>
                  <a:gd name="connsiteX1" fmla="*/ 50887 w 81670"/>
                  <a:gd name="connsiteY1" fmla="*/ 26380 h 69651"/>
                  <a:gd name="connsiteX2" fmla="*/ 81671 w 81670"/>
                  <a:gd name="connsiteY2" fmla="*/ 36598 h 69651"/>
                  <a:gd name="connsiteX3" fmla="*/ 59682 w 81670"/>
                  <a:gd name="connsiteY3" fmla="*/ 43584 h 69651"/>
                  <a:gd name="connsiteX4" fmla="*/ 72666 w 81670"/>
                  <a:gd name="connsiteY4" fmla="*/ 69652 h 69651"/>
                  <a:gd name="connsiteX5" fmla="*/ 45024 w 81670"/>
                  <a:gd name="connsiteY5" fmla="*/ 47859 h 69651"/>
                  <a:gd name="connsiteX6" fmla="*/ 22093 w 81670"/>
                  <a:gd name="connsiteY6" fmla="*/ 54220 h 69651"/>
                  <a:gd name="connsiteX7" fmla="*/ 27014 w 81670"/>
                  <a:gd name="connsiteY7" fmla="*/ 33366 h 69651"/>
                  <a:gd name="connsiteX8" fmla="*/ 0 w 81670"/>
                  <a:gd name="connsiteY8" fmla="*/ 10635 h 69651"/>
                  <a:gd name="connsiteX9" fmla="*/ 30679 w 81670"/>
                  <a:gd name="connsiteY9" fmla="*/ 19915 h 69651"/>
                  <a:gd name="connsiteX10" fmla="*/ 36752 w 81670"/>
                  <a:gd name="connsiteY10" fmla="*/ 0 h 6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670" h="69651">
                    <a:moveTo>
                      <a:pt x="36752" y="0"/>
                    </a:moveTo>
                    <a:lnTo>
                      <a:pt x="50887" y="26380"/>
                    </a:lnTo>
                    <a:lnTo>
                      <a:pt x="81671" y="36598"/>
                    </a:lnTo>
                    <a:lnTo>
                      <a:pt x="59682" y="43584"/>
                    </a:lnTo>
                    <a:lnTo>
                      <a:pt x="72666" y="69652"/>
                    </a:lnTo>
                    <a:lnTo>
                      <a:pt x="45024" y="47859"/>
                    </a:lnTo>
                    <a:lnTo>
                      <a:pt x="22093" y="54220"/>
                    </a:lnTo>
                    <a:lnTo>
                      <a:pt x="27014" y="33366"/>
                    </a:lnTo>
                    <a:lnTo>
                      <a:pt x="0" y="10635"/>
                    </a:lnTo>
                    <a:lnTo>
                      <a:pt x="30679" y="19915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3B5CF3D9-FB3F-2ED6-3E4F-7B5189E7CD2B}"/>
                  </a:ext>
                </a:extLst>
              </p:cNvPr>
              <p:cNvSpPr/>
              <p:nvPr/>
            </p:nvSpPr>
            <p:spPr>
              <a:xfrm>
                <a:off x="10223120" y="5916558"/>
                <a:ext cx="92873" cy="82163"/>
              </a:xfrm>
              <a:custGeom>
                <a:avLst/>
                <a:gdLst>
                  <a:gd name="connsiteX0" fmla="*/ 41882 w 92873"/>
                  <a:gd name="connsiteY0" fmla="*/ 0 h 82163"/>
                  <a:gd name="connsiteX1" fmla="*/ 57797 w 92873"/>
                  <a:gd name="connsiteY1" fmla="*/ 31072 h 82163"/>
                  <a:gd name="connsiteX2" fmla="*/ 92874 w 92873"/>
                  <a:gd name="connsiteY2" fmla="*/ 42750 h 82163"/>
                  <a:gd name="connsiteX3" fmla="*/ 67849 w 92873"/>
                  <a:gd name="connsiteY3" fmla="*/ 51405 h 82163"/>
                  <a:gd name="connsiteX4" fmla="*/ 82508 w 92873"/>
                  <a:gd name="connsiteY4" fmla="*/ 82164 h 82163"/>
                  <a:gd name="connsiteX5" fmla="*/ 50992 w 92873"/>
                  <a:gd name="connsiteY5" fmla="*/ 56722 h 82163"/>
                  <a:gd name="connsiteX6" fmla="*/ 24815 w 92873"/>
                  <a:gd name="connsiteY6" fmla="*/ 64647 h 82163"/>
                  <a:gd name="connsiteX7" fmla="*/ 30574 w 92873"/>
                  <a:gd name="connsiteY7" fmla="*/ 39726 h 82163"/>
                  <a:gd name="connsiteX8" fmla="*/ 0 w 92873"/>
                  <a:gd name="connsiteY8" fmla="*/ 13242 h 82163"/>
                  <a:gd name="connsiteX9" fmla="*/ 34867 w 92873"/>
                  <a:gd name="connsiteY9" fmla="*/ 23773 h 82163"/>
                  <a:gd name="connsiteX10" fmla="*/ 41882 w 92873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873" h="82163">
                    <a:moveTo>
                      <a:pt x="41882" y="0"/>
                    </a:moveTo>
                    <a:lnTo>
                      <a:pt x="57797" y="31072"/>
                    </a:lnTo>
                    <a:lnTo>
                      <a:pt x="92874" y="42750"/>
                    </a:lnTo>
                    <a:lnTo>
                      <a:pt x="67849" y="51405"/>
                    </a:lnTo>
                    <a:lnTo>
                      <a:pt x="82508" y="82164"/>
                    </a:lnTo>
                    <a:lnTo>
                      <a:pt x="50992" y="56722"/>
                    </a:lnTo>
                    <a:lnTo>
                      <a:pt x="24815" y="64647"/>
                    </a:lnTo>
                    <a:lnTo>
                      <a:pt x="30574" y="39726"/>
                    </a:lnTo>
                    <a:lnTo>
                      <a:pt x="0" y="13242"/>
                    </a:lnTo>
                    <a:lnTo>
                      <a:pt x="34867" y="23773"/>
                    </a:lnTo>
                    <a:lnTo>
                      <a:pt x="4188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631195B6-102D-993F-1E25-0DA8FA4B22D2}"/>
                  </a:ext>
                </a:extLst>
              </p:cNvPr>
              <p:cNvSpPr/>
              <p:nvPr/>
            </p:nvSpPr>
            <p:spPr>
              <a:xfrm>
                <a:off x="10100091" y="5910094"/>
                <a:ext cx="102820" cy="93946"/>
              </a:xfrm>
              <a:custGeom>
                <a:avLst/>
                <a:gdLst>
                  <a:gd name="connsiteX0" fmla="*/ 46594 w 102820"/>
                  <a:gd name="connsiteY0" fmla="*/ 0 h 93946"/>
                  <a:gd name="connsiteX1" fmla="*/ 63975 w 102820"/>
                  <a:gd name="connsiteY1" fmla="*/ 35451 h 93946"/>
                  <a:gd name="connsiteX2" fmla="*/ 102821 w 102820"/>
                  <a:gd name="connsiteY2" fmla="*/ 47859 h 93946"/>
                  <a:gd name="connsiteX3" fmla="*/ 74969 w 102820"/>
                  <a:gd name="connsiteY3" fmla="*/ 58703 h 93946"/>
                  <a:gd name="connsiteX4" fmla="*/ 90989 w 102820"/>
                  <a:gd name="connsiteY4" fmla="*/ 93946 h 93946"/>
                  <a:gd name="connsiteX5" fmla="*/ 56227 w 102820"/>
                  <a:gd name="connsiteY5" fmla="*/ 65481 h 93946"/>
                  <a:gd name="connsiteX6" fmla="*/ 27224 w 102820"/>
                  <a:gd name="connsiteY6" fmla="*/ 75491 h 93946"/>
                  <a:gd name="connsiteX7" fmla="*/ 33820 w 102820"/>
                  <a:gd name="connsiteY7" fmla="*/ 46400 h 93946"/>
                  <a:gd name="connsiteX8" fmla="*/ 0 w 102820"/>
                  <a:gd name="connsiteY8" fmla="*/ 16787 h 93946"/>
                  <a:gd name="connsiteX9" fmla="*/ 38532 w 102820"/>
                  <a:gd name="connsiteY9" fmla="*/ 27736 h 93946"/>
                  <a:gd name="connsiteX10" fmla="*/ 46594 w 102820"/>
                  <a:gd name="connsiteY10" fmla="*/ 0 h 93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820" h="93946">
                    <a:moveTo>
                      <a:pt x="46594" y="0"/>
                    </a:moveTo>
                    <a:lnTo>
                      <a:pt x="63975" y="35451"/>
                    </a:lnTo>
                    <a:lnTo>
                      <a:pt x="102821" y="47859"/>
                    </a:lnTo>
                    <a:lnTo>
                      <a:pt x="74969" y="58703"/>
                    </a:lnTo>
                    <a:lnTo>
                      <a:pt x="90989" y="93946"/>
                    </a:lnTo>
                    <a:lnTo>
                      <a:pt x="56227" y="65481"/>
                    </a:lnTo>
                    <a:lnTo>
                      <a:pt x="27224" y="75491"/>
                    </a:lnTo>
                    <a:lnTo>
                      <a:pt x="33820" y="46400"/>
                    </a:lnTo>
                    <a:lnTo>
                      <a:pt x="0" y="16787"/>
                    </a:lnTo>
                    <a:lnTo>
                      <a:pt x="38532" y="27736"/>
                    </a:lnTo>
                    <a:lnTo>
                      <a:pt x="465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grpSp>
          <p:nvGrpSpPr>
            <p:cNvPr id="47" name="Graphic 10">
              <a:extLst>
                <a:ext uri="{FF2B5EF4-FFF2-40B4-BE49-F238E27FC236}">
                  <a16:creationId xmlns:a16="http://schemas.microsoft.com/office/drawing/2014/main" id="{5C7A430D-F9E4-B9E5-17FD-44A37E5C8516}"/>
                </a:ext>
              </a:extLst>
            </p:cNvPr>
            <p:cNvGrpSpPr/>
            <p:nvPr/>
          </p:nvGrpSpPr>
          <p:grpSpPr>
            <a:xfrm>
              <a:off x="10863918" y="5910094"/>
              <a:ext cx="1114171" cy="739683"/>
              <a:chOff x="10863918" y="5910094"/>
              <a:chExt cx="1114171" cy="739683"/>
            </a:xfrm>
          </p:grpSpPr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D3229C19-68D9-3CB9-B1E1-60D92592C485}"/>
                  </a:ext>
                </a:extLst>
              </p:cNvPr>
              <p:cNvSpPr/>
              <p:nvPr/>
            </p:nvSpPr>
            <p:spPr>
              <a:xfrm>
                <a:off x="10863918" y="5910094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B32CAF7F-8337-E516-A77B-555350C2E814}"/>
                  </a:ext>
                </a:extLst>
              </p:cNvPr>
              <p:cNvSpPr/>
              <p:nvPr/>
            </p:nvSpPr>
            <p:spPr>
              <a:xfrm>
                <a:off x="11142434" y="6002580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20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2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1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2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1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20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6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9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70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70 w 557138"/>
                  <a:gd name="connsiteY101" fmla="*/ 77055 h 554710"/>
                  <a:gd name="connsiteX102" fmla="*/ 384270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8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8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7 h 554710"/>
                  <a:gd name="connsiteX113" fmla="*/ 477143 w 557138"/>
                  <a:gd name="connsiteY113" fmla="*/ 147957 h 554710"/>
                  <a:gd name="connsiteX114" fmla="*/ 495258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8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1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70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20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2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1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2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1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20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6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9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70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70" y="77055"/>
                    </a:lnTo>
                    <a:lnTo>
                      <a:pt x="384270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8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8" y="193002"/>
                    </a:lnTo>
                    <a:lnTo>
                      <a:pt x="472222" y="165266"/>
                    </a:lnTo>
                    <a:lnTo>
                      <a:pt x="448873" y="147957"/>
                    </a:lnTo>
                    <a:lnTo>
                      <a:pt x="477143" y="147957"/>
                    </a:lnTo>
                    <a:close/>
                    <a:moveTo>
                      <a:pt x="495258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8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1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70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DD24F3D-D1BF-528A-C6C4-E172F66BC5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638628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x-none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58A52C-711A-DB4F-DDED-8177C865866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5999" y="1703197"/>
            <a:ext cx="10979999" cy="3252676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883104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7DB174-AB17-4CEA-9CF1-A50D291FF34E}" type="datetimeFigureOut">
              <a:rPr lang="es-ES" smtClean="0"/>
              <a:t>23/06/2023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F48E45-F1C9-49AC-A58E-37A488AFB4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4362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urve Content and Backgrou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019E6165-0975-8287-27EB-10235D00734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0722" y="681716"/>
            <a:ext cx="12202722" cy="619948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51273 h 51273"/>
              <a:gd name="connsiteX1" fmla="*/ 21609 w 21609"/>
              <a:gd name="connsiteY1" fmla="*/ 21002 h 51273"/>
              <a:gd name="connsiteX2" fmla="*/ 21601 w 21609"/>
              <a:gd name="connsiteY2" fmla="*/ 0 h 51273"/>
              <a:gd name="connsiteX3" fmla="*/ 1 w 21609"/>
              <a:gd name="connsiteY3" fmla="*/ 3945 h 51273"/>
              <a:gd name="connsiteX4" fmla="*/ 3 w 21609"/>
              <a:gd name="connsiteY4" fmla="*/ 51273 h 51273"/>
              <a:gd name="connsiteX0" fmla="*/ 3 w 21629"/>
              <a:gd name="connsiteY0" fmla="*/ 51273 h 51273"/>
              <a:gd name="connsiteX1" fmla="*/ 21629 w 21629"/>
              <a:gd name="connsiteY1" fmla="*/ 50692 h 51273"/>
              <a:gd name="connsiteX2" fmla="*/ 21601 w 21629"/>
              <a:gd name="connsiteY2" fmla="*/ 0 h 51273"/>
              <a:gd name="connsiteX3" fmla="*/ 1 w 21629"/>
              <a:gd name="connsiteY3" fmla="*/ 3945 h 51273"/>
              <a:gd name="connsiteX4" fmla="*/ 3 w 21629"/>
              <a:gd name="connsiteY4" fmla="*/ 51273 h 51273"/>
              <a:gd name="connsiteX0" fmla="*/ 3 w 21601"/>
              <a:gd name="connsiteY0" fmla="*/ 51273 h 51273"/>
              <a:gd name="connsiteX1" fmla="*/ 21446 w 21601"/>
              <a:gd name="connsiteY1" fmla="*/ 50249 h 51273"/>
              <a:gd name="connsiteX2" fmla="*/ 21601 w 21601"/>
              <a:gd name="connsiteY2" fmla="*/ 0 h 51273"/>
              <a:gd name="connsiteX3" fmla="*/ 1 w 21601"/>
              <a:gd name="connsiteY3" fmla="*/ 3945 h 51273"/>
              <a:gd name="connsiteX4" fmla="*/ 3 w 21601"/>
              <a:gd name="connsiteY4" fmla="*/ 51273 h 51273"/>
              <a:gd name="connsiteX0" fmla="*/ 3 w 21604"/>
              <a:gd name="connsiteY0" fmla="*/ 51273 h 51273"/>
              <a:gd name="connsiteX1" fmla="*/ 21603 w 21604"/>
              <a:gd name="connsiteY1" fmla="*/ 50839 h 51273"/>
              <a:gd name="connsiteX2" fmla="*/ 21601 w 21604"/>
              <a:gd name="connsiteY2" fmla="*/ 0 h 51273"/>
              <a:gd name="connsiteX3" fmla="*/ 1 w 21604"/>
              <a:gd name="connsiteY3" fmla="*/ 3945 h 51273"/>
              <a:gd name="connsiteX4" fmla="*/ 3 w 21604"/>
              <a:gd name="connsiteY4" fmla="*/ 51273 h 51273"/>
              <a:gd name="connsiteX0" fmla="*/ 3 w 21604"/>
              <a:gd name="connsiteY0" fmla="*/ 50875 h 50875"/>
              <a:gd name="connsiteX1" fmla="*/ 21603 w 21604"/>
              <a:gd name="connsiteY1" fmla="*/ 50839 h 50875"/>
              <a:gd name="connsiteX2" fmla="*/ 21601 w 21604"/>
              <a:gd name="connsiteY2" fmla="*/ 0 h 50875"/>
              <a:gd name="connsiteX3" fmla="*/ 1 w 21604"/>
              <a:gd name="connsiteY3" fmla="*/ 3945 h 50875"/>
              <a:gd name="connsiteX4" fmla="*/ 3 w 21604"/>
              <a:gd name="connsiteY4" fmla="*/ 50875 h 50875"/>
              <a:gd name="connsiteX0" fmla="*/ 3 w 21604"/>
              <a:gd name="connsiteY0" fmla="*/ 50875 h 50905"/>
              <a:gd name="connsiteX1" fmla="*/ 21603 w 21604"/>
              <a:gd name="connsiteY1" fmla="*/ 50905 h 50905"/>
              <a:gd name="connsiteX2" fmla="*/ 21601 w 21604"/>
              <a:gd name="connsiteY2" fmla="*/ 0 h 50905"/>
              <a:gd name="connsiteX3" fmla="*/ 1 w 21604"/>
              <a:gd name="connsiteY3" fmla="*/ 3945 h 50905"/>
              <a:gd name="connsiteX4" fmla="*/ 3 w 21604"/>
              <a:gd name="connsiteY4" fmla="*/ 50875 h 50905"/>
              <a:gd name="connsiteX0" fmla="*/ 3 w 21615"/>
              <a:gd name="connsiteY0" fmla="*/ 50875 h 50875"/>
              <a:gd name="connsiteX1" fmla="*/ 21615 w 21615"/>
              <a:gd name="connsiteY1" fmla="*/ 50772 h 50875"/>
              <a:gd name="connsiteX2" fmla="*/ 21601 w 21615"/>
              <a:gd name="connsiteY2" fmla="*/ 0 h 50875"/>
              <a:gd name="connsiteX3" fmla="*/ 1 w 21615"/>
              <a:gd name="connsiteY3" fmla="*/ 3945 h 50875"/>
              <a:gd name="connsiteX4" fmla="*/ 3 w 21615"/>
              <a:gd name="connsiteY4" fmla="*/ 50875 h 50875"/>
              <a:gd name="connsiteX0" fmla="*/ 1 w 21633"/>
              <a:gd name="connsiteY0" fmla="*/ 64328 h 64328"/>
              <a:gd name="connsiteX1" fmla="*/ 21633 w 21633"/>
              <a:gd name="connsiteY1" fmla="*/ 50772 h 64328"/>
              <a:gd name="connsiteX2" fmla="*/ 21619 w 21633"/>
              <a:gd name="connsiteY2" fmla="*/ 0 h 64328"/>
              <a:gd name="connsiteX3" fmla="*/ 19 w 21633"/>
              <a:gd name="connsiteY3" fmla="*/ 3945 h 64328"/>
              <a:gd name="connsiteX4" fmla="*/ 1 w 21633"/>
              <a:gd name="connsiteY4" fmla="*/ 64328 h 64328"/>
              <a:gd name="connsiteX0" fmla="*/ 1 w 21653"/>
              <a:gd name="connsiteY0" fmla="*/ 64328 h 64446"/>
              <a:gd name="connsiteX1" fmla="*/ 21653 w 21653"/>
              <a:gd name="connsiteY1" fmla="*/ 64446 h 64446"/>
              <a:gd name="connsiteX2" fmla="*/ 21619 w 21653"/>
              <a:gd name="connsiteY2" fmla="*/ 0 h 64446"/>
              <a:gd name="connsiteX3" fmla="*/ 19 w 21653"/>
              <a:gd name="connsiteY3" fmla="*/ 3945 h 64446"/>
              <a:gd name="connsiteX4" fmla="*/ 1 w 21653"/>
              <a:gd name="connsiteY4" fmla="*/ 64328 h 64446"/>
              <a:gd name="connsiteX0" fmla="*/ 1 w 21653"/>
              <a:gd name="connsiteY0" fmla="*/ 64328 h 64446"/>
              <a:gd name="connsiteX1" fmla="*/ 21653 w 21653"/>
              <a:gd name="connsiteY1" fmla="*/ 64446 h 64446"/>
              <a:gd name="connsiteX2" fmla="*/ 21619 w 21653"/>
              <a:gd name="connsiteY2" fmla="*/ 0 h 64446"/>
              <a:gd name="connsiteX3" fmla="*/ 19 w 21653"/>
              <a:gd name="connsiteY3" fmla="*/ 1769 h 64446"/>
              <a:gd name="connsiteX4" fmla="*/ 1 w 21653"/>
              <a:gd name="connsiteY4" fmla="*/ 64328 h 64446"/>
              <a:gd name="connsiteX0" fmla="*/ 1 w 21653"/>
              <a:gd name="connsiteY0" fmla="*/ 64328 h 64446"/>
              <a:gd name="connsiteX1" fmla="*/ 21653 w 21653"/>
              <a:gd name="connsiteY1" fmla="*/ 64446 h 64446"/>
              <a:gd name="connsiteX2" fmla="*/ 21619 w 21653"/>
              <a:gd name="connsiteY2" fmla="*/ 0 h 64446"/>
              <a:gd name="connsiteX3" fmla="*/ 19 w 21653"/>
              <a:gd name="connsiteY3" fmla="*/ 1769 h 64446"/>
              <a:gd name="connsiteX4" fmla="*/ 1 w 21653"/>
              <a:gd name="connsiteY4" fmla="*/ 64328 h 64446"/>
              <a:gd name="connsiteX0" fmla="*/ 1 w 21653"/>
              <a:gd name="connsiteY0" fmla="*/ 64502 h 64620"/>
              <a:gd name="connsiteX1" fmla="*/ 21653 w 21653"/>
              <a:gd name="connsiteY1" fmla="*/ 64620 h 64620"/>
              <a:gd name="connsiteX2" fmla="*/ 21619 w 21653"/>
              <a:gd name="connsiteY2" fmla="*/ 0 h 64620"/>
              <a:gd name="connsiteX3" fmla="*/ 19 w 21653"/>
              <a:gd name="connsiteY3" fmla="*/ 1943 h 64620"/>
              <a:gd name="connsiteX4" fmla="*/ 1 w 21653"/>
              <a:gd name="connsiteY4" fmla="*/ 64502 h 64620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566 h 65243"/>
              <a:gd name="connsiteX4" fmla="*/ 1 w 21657"/>
              <a:gd name="connsiteY4" fmla="*/ 65125 h 65243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254 h 65243"/>
              <a:gd name="connsiteX4" fmla="*/ 1 w 21657"/>
              <a:gd name="connsiteY4" fmla="*/ 65125 h 65243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254 h 65243"/>
              <a:gd name="connsiteX4" fmla="*/ 1 w 21657"/>
              <a:gd name="connsiteY4" fmla="*/ 65125 h 65243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254 h 65243"/>
              <a:gd name="connsiteX4" fmla="*/ 1 w 21657"/>
              <a:gd name="connsiteY4" fmla="*/ 65125 h 65243"/>
              <a:gd name="connsiteX0" fmla="*/ 1 w 21657"/>
              <a:gd name="connsiteY0" fmla="*/ 65193 h 65311"/>
              <a:gd name="connsiteX1" fmla="*/ 21653 w 21657"/>
              <a:gd name="connsiteY1" fmla="*/ 65311 h 65311"/>
              <a:gd name="connsiteX2" fmla="*/ 21654 w 21657"/>
              <a:gd name="connsiteY2" fmla="*/ 0 h 65311"/>
              <a:gd name="connsiteX3" fmla="*/ 19 w 21657"/>
              <a:gd name="connsiteY3" fmla="*/ 2322 h 65311"/>
              <a:gd name="connsiteX4" fmla="*/ 1 w 21657"/>
              <a:gd name="connsiteY4" fmla="*/ 65193 h 65311"/>
              <a:gd name="connsiteX0" fmla="*/ 1 w 21657"/>
              <a:gd name="connsiteY0" fmla="*/ 65193 h 65311"/>
              <a:gd name="connsiteX1" fmla="*/ 21653 w 21657"/>
              <a:gd name="connsiteY1" fmla="*/ 65311 h 65311"/>
              <a:gd name="connsiteX2" fmla="*/ 21654 w 21657"/>
              <a:gd name="connsiteY2" fmla="*/ 0 h 65311"/>
              <a:gd name="connsiteX3" fmla="*/ 19 w 21657"/>
              <a:gd name="connsiteY3" fmla="*/ 2322 h 65311"/>
              <a:gd name="connsiteX4" fmla="*/ 1 w 21657"/>
              <a:gd name="connsiteY4" fmla="*/ 65193 h 65311"/>
              <a:gd name="connsiteX0" fmla="*/ 1 w 21657"/>
              <a:gd name="connsiteY0" fmla="*/ 65394 h 65512"/>
              <a:gd name="connsiteX1" fmla="*/ 21653 w 21657"/>
              <a:gd name="connsiteY1" fmla="*/ 65512 h 65512"/>
              <a:gd name="connsiteX2" fmla="*/ 21654 w 21657"/>
              <a:gd name="connsiteY2" fmla="*/ 0 h 65512"/>
              <a:gd name="connsiteX3" fmla="*/ 19 w 21657"/>
              <a:gd name="connsiteY3" fmla="*/ 2523 h 65512"/>
              <a:gd name="connsiteX4" fmla="*/ 1 w 21657"/>
              <a:gd name="connsiteY4" fmla="*/ 65394 h 65512"/>
              <a:gd name="connsiteX0" fmla="*/ 1 w 21657"/>
              <a:gd name="connsiteY0" fmla="*/ 65394 h 65512"/>
              <a:gd name="connsiteX1" fmla="*/ 21653 w 21657"/>
              <a:gd name="connsiteY1" fmla="*/ 65512 h 65512"/>
              <a:gd name="connsiteX2" fmla="*/ 21654 w 21657"/>
              <a:gd name="connsiteY2" fmla="*/ 0 h 65512"/>
              <a:gd name="connsiteX3" fmla="*/ 19 w 21657"/>
              <a:gd name="connsiteY3" fmla="*/ 2456 h 65512"/>
              <a:gd name="connsiteX4" fmla="*/ 1 w 21657"/>
              <a:gd name="connsiteY4" fmla="*/ 65394 h 6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7" h="65512">
                <a:moveTo>
                  <a:pt x="1" y="65394"/>
                </a:moveTo>
                <a:lnTo>
                  <a:pt x="21653" y="65512"/>
                </a:lnTo>
                <a:cubicBezTo>
                  <a:pt x="21642" y="58533"/>
                  <a:pt x="21665" y="6979"/>
                  <a:pt x="21654" y="0"/>
                </a:cubicBezTo>
                <a:cubicBezTo>
                  <a:pt x="18044" y="403"/>
                  <a:pt x="6039" y="5463"/>
                  <a:pt x="19" y="2456"/>
                </a:cubicBezTo>
                <a:cubicBezTo>
                  <a:pt x="30" y="8515"/>
                  <a:pt x="-10" y="59335"/>
                  <a:pt x="1" y="65394"/>
                </a:cubicBezTo>
                <a:close/>
              </a:path>
            </a:pathLst>
          </a:cu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endParaRPr lang="x-non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600E253-0EE2-24EA-E0FD-9AC67C78FF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30039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x-none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BFBDB8-5C77-D382-F07A-0879445E74F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6000" y="2388973"/>
            <a:ext cx="5209914" cy="3191770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Add text and resize text box after background image is added</a:t>
            </a:r>
            <a:endParaRPr lang="x-none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0523C23-CFF8-E5BC-E991-8E0C600014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02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5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- White curve - No profi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A42FD5AE-F512-DD92-6C6A-A213E0EB93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63" y="1787461"/>
            <a:ext cx="12200467" cy="508275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51273 h 51273"/>
              <a:gd name="connsiteX1" fmla="*/ 21609 w 21609"/>
              <a:gd name="connsiteY1" fmla="*/ 21002 h 51273"/>
              <a:gd name="connsiteX2" fmla="*/ 21601 w 21609"/>
              <a:gd name="connsiteY2" fmla="*/ 0 h 51273"/>
              <a:gd name="connsiteX3" fmla="*/ 1 w 21609"/>
              <a:gd name="connsiteY3" fmla="*/ 3945 h 51273"/>
              <a:gd name="connsiteX4" fmla="*/ 3 w 21609"/>
              <a:gd name="connsiteY4" fmla="*/ 51273 h 51273"/>
              <a:gd name="connsiteX0" fmla="*/ 3 w 21629"/>
              <a:gd name="connsiteY0" fmla="*/ 51273 h 51273"/>
              <a:gd name="connsiteX1" fmla="*/ 21629 w 21629"/>
              <a:gd name="connsiteY1" fmla="*/ 50692 h 51273"/>
              <a:gd name="connsiteX2" fmla="*/ 21601 w 21629"/>
              <a:gd name="connsiteY2" fmla="*/ 0 h 51273"/>
              <a:gd name="connsiteX3" fmla="*/ 1 w 21629"/>
              <a:gd name="connsiteY3" fmla="*/ 3945 h 51273"/>
              <a:gd name="connsiteX4" fmla="*/ 3 w 21629"/>
              <a:gd name="connsiteY4" fmla="*/ 51273 h 51273"/>
              <a:gd name="connsiteX0" fmla="*/ 3 w 21601"/>
              <a:gd name="connsiteY0" fmla="*/ 51273 h 51273"/>
              <a:gd name="connsiteX1" fmla="*/ 21446 w 21601"/>
              <a:gd name="connsiteY1" fmla="*/ 50249 h 51273"/>
              <a:gd name="connsiteX2" fmla="*/ 21601 w 21601"/>
              <a:gd name="connsiteY2" fmla="*/ 0 h 51273"/>
              <a:gd name="connsiteX3" fmla="*/ 1 w 21601"/>
              <a:gd name="connsiteY3" fmla="*/ 3945 h 51273"/>
              <a:gd name="connsiteX4" fmla="*/ 3 w 21601"/>
              <a:gd name="connsiteY4" fmla="*/ 51273 h 51273"/>
              <a:gd name="connsiteX0" fmla="*/ 3 w 21604"/>
              <a:gd name="connsiteY0" fmla="*/ 51273 h 51273"/>
              <a:gd name="connsiteX1" fmla="*/ 21603 w 21604"/>
              <a:gd name="connsiteY1" fmla="*/ 50839 h 51273"/>
              <a:gd name="connsiteX2" fmla="*/ 21601 w 21604"/>
              <a:gd name="connsiteY2" fmla="*/ 0 h 51273"/>
              <a:gd name="connsiteX3" fmla="*/ 1 w 21604"/>
              <a:gd name="connsiteY3" fmla="*/ 3945 h 51273"/>
              <a:gd name="connsiteX4" fmla="*/ 3 w 21604"/>
              <a:gd name="connsiteY4" fmla="*/ 51273 h 51273"/>
              <a:gd name="connsiteX0" fmla="*/ 3 w 21604"/>
              <a:gd name="connsiteY0" fmla="*/ 50875 h 50875"/>
              <a:gd name="connsiteX1" fmla="*/ 21603 w 21604"/>
              <a:gd name="connsiteY1" fmla="*/ 50839 h 50875"/>
              <a:gd name="connsiteX2" fmla="*/ 21601 w 21604"/>
              <a:gd name="connsiteY2" fmla="*/ 0 h 50875"/>
              <a:gd name="connsiteX3" fmla="*/ 1 w 21604"/>
              <a:gd name="connsiteY3" fmla="*/ 3945 h 50875"/>
              <a:gd name="connsiteX4" fmla="*/ 3 w 21604"/>
              <a:gd name="connsiteY4" fmla="*/ 50875 h 50875"/>
              <a:gd name="connsiteX0" fmla="*/ 3 w 21604"/>
              <a:gd name="connsiteY0" fmla="*/ 50875 h 50905"/>
              <a:gd name="connsiteX1" fmla="*/ 21603 w 21604"/>
              <a:gd name="connsiteY1" fmla="*/ 50905 h 50905"/>
              <a:gd name="connsiteX2" fmla="*/ 21601 w 21604"/>
              <a:gd name="connsiteY2" fmla="*/ 0 h 50905"/>
              <a:gd name="connsiteX3" fmla="*/ 1 w 21604"/>
              <a:gd name="connsiteY3" fmla="*/ 3945 h 50905"/>
              <a:gd name="connsiteX4" fmla="*/ 3 w 21604"/>
              <a:gd name="connsiteY4" fmla="*/ 50875 h 50905"/>
              <a:gd name="connsiteX0" fmla="*/ 3 w 21615"/>
              <a:gd name="connsiteY0" fmla="*/ 50875 h 50875"/>
              <a:gd name="connsiteX1" fmla="*/ 21615 w 21615"/>
              <a:gd name="connsiteY1" fmla="*/ 50772 h 50875"/>
              <a:gd name="connsiteX2" fmla="*/ 21601 w 21615"/>
              <a:gd name="connsiteY2" fmla="*/ 0 h 50875"/>
              <a:gd name="connsiteX3" fmla="*/ 1 w 21615"/>
              <a:gd name="connsiteY3" fmla="*/ 3945 h 50875"/>
              <a:gd name="connsiteX4" fmla="*/ 3 w 21615"/>
              <a:gd name="connsiteY4" fmla="*/ 50875 h 5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5" h="50875">
                <a:moveTo>
                  <a:pt x="3" y="50875"/>
                </a:moveTo>
                <a:lnTo>
                  <a:pt x="21615" y="50772"/>
                </a:lnTo>
                <a:cubicBezTo>
                  <a:pt x="21604" y="43793"/>
                  <a:pt x="21612" y="6979"/>
                  <a:pt x="21601" y="0"/>
                </a:cubicBezTo>
                <a:cubicBezTo>
                  <a:pt x="17991" y="403"/>
                  <a:pt x="6252" y="8640"/>
                  <a:pt x="1" y="3945"/>
                </a:cubicBezTo>
                <a:cubicBezTo>
                  <a:pt x="12" y="10004"/>
                  <a:pt x="-8" y="44816"/>
                  <a:pt x="3" y="50875"/>
                </a:cubicBezTo>
                <a:close/>
              </a:path>
            </a:pathLst>
          </a:custGeom>
          <a:noFill/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5D83CC-64B8-27D9-EE31-9AEF185F7D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3198725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5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C57802-853E-3AA4-F379-CB795E2A86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4466742"/>
            <a:ext cx="5414176" cy="612153"/>
          </a:xfrm>
          <a:prstGeom prst="rect">
            <a:avLst/>
          </a:prstGeom>
        </p:spPr>
        <p:txBody>
          <a:bodyPr lIns="36000"/>
          <a:lstStyle>
            <a:lvl1pPr marL="0" indent="0" algn="l">
              <a:buNone/>
              <a:defRPr sz="240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36C9ED-6072-DA20-D9E1-99312AAE2A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" y="0"/>
            <a:ext cx="12189600" cy="233746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2E86A1-693B-A3C7-7C44-38C6D56AA69A}"/>
              </a:ext>
            </a:extLst>
          </p:cNvPr>
          <p:cNvCxnSpPr>
            <a:cxnSpLocks/>
          </p:cNvCxnSpPr>
          <p:nvPr userDrawn="1"/>
        </p:nvCxnSpPr>
        <p:spPr>
          <a:xfrm>
            <a:off x="4761125" y="5487044"/>
            <a:ext cx="0" cy="635501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AC65F2F-D44A-86B7-94EA-2A2BFE1C9A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9234" y="548754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437444-326F-9857-0508-F205FF7C20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9234" y="5867400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x-none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E24571C-3AD2-AA60-DFE1-6F6B485A21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34291" y="548754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x-none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D43BE0A8-59B6-40F2-4F60-02260AF0FA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34291" y="5867400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x-none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9F452C-9384-1330-CB17-26657927C84C}"/>
              </a:ext>
            </a:extLst>
          </p:cNvPr>
          <p:cNvCxnSpPr>
            <a:cxnSpLocks/>
          </p:cNvCxnSpPr>
          <p:nvPr userDrawn="1"/>
        </p:nvCxnSpPr>
        <p:spPr>
          <a:xfrm>
            <a:off x="4337799" y="415424"/>
            <a:ext cx="0" cy="635501"/>
          </a:xfrm>
          <a:prstGeom prst="line">
            <a:avLst/>
          </a:prstGeom>
          <a:ln w="38100">
            <a:solidFill>
              <a:srgbClr val="006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8F48CA5-A536-A398-81E5-5D2AC17570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53899" y="415926"/>
            <a:ext cx="5209477" cy="635000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sz="2800">
                <a:solidFill>
                  <a:srgbClr val="000000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add your country name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579828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urve Content and Backgrou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53210397-ED9F-0C1F-5503-9F2A3725294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0722" y="681716"/>
            <a:ext cx="12202722" cy="619948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51273 h 51273"/>
              <a:gd name="connsiteX1" fmla="*/ 21609 w 21609"/>
              <a:gd name="connsiteY1" fmla="*/ 21002 h 51273"/>
              <a:gd name="connsiteX2" fmla="*/ 21601 w 21609"/>
              <a:gd name="connsiteY2" fmla="*/ 0 h 51273"/>
              <a:gd name="connsiteX3" fmla="*/ 1 w 21609"/>
              <a:gd name="connsiteY3" fmla="*/ 3945 h 51273"/>
              <a:gd name="connsiteX4" fmla="*/ 3 w 21609"/>
              <a:gd name="connsiteY4" fmla="*/ 51273 h 51273"/>
              <a:gd name="connsiteX0" fmla="*/ 3 w 21629"/>
              <a:gd name="connsiteY0" fmla="*/ 51273 h 51273"/>
              <a:gd name="connsiteX1" fmla="*/ 21629 w 21629"/>
              <a:gd name="connsiteY1" fmla="*/ 50692 h 51273"/>
              <a:gd name="connsiteX2" fmla="*/ 21601 w 21629"/>
              <a:gd name="connsiteY2" fmla="*/ 0 h 51273"/>
              <a:gd name="connsiteX3" fmla="*/ 1 w 21629"/>
              <a:gd name="connsiteY3" fmla="*/ 3945 h 51273"/>
              <a:gd name="connsiteX4" fmla="*/ 3 w 21629"/>
              <a:gd name="connsiteY4" fmla="*/ 51273 h 51273"/>
              <a:gd name="connsiteX0" fmla="*/ 3 w 21601"/>
              <a:gd name="connsiteY0" fmla="*/ 51273 h 51273"/>
              <a:gd name="connsiteX1" fmla="*/ 21446 w 21601"/>
              <a:gd name="connsiteY1" fmla="*/ 50249 h 51273"/>
              <a:gd name="connsiteX2" fmla="*/ 21601 w 21601"/>
              <a:gd name="connsiteY2" fmla="*/ 0 h 51273"/>
              <a:gd name="connsiteX3" fmla="*/ 1 w 21601"/>
              <a:gd name="connsiteY3" fmla="*/ 3945 h 51273"/>
              <a:gd name="connsiteX4" fmla="*/ 3 w 21601"/>
              <a:gd name="connsiteY4" fmla="*/ 51273 h 51273"/>
              <a:gd name="connsiteX0" fmla="*/ 3 w 21604"/>
              <a:gd name="connsiteY0" fmla="*/ 51273 h 51273"/>
              <a:gd name="connsiteX1" fmla="*/ 21603 w 21604"/>
              <a:gd name="connsiteY1" fmla="*/ 50839 h 51273"/>
              <a:gd name="connsiteX2" fmla="*/ 21601 w 21604"/>
              <a:gd name="connsiteY2" fmla="*/ 0 h 51273"/>
              <a:gd name="connsiteX3" fmla="*/ 1 w 21604"/>
              <a:gd name="connsiteY3" fmla="*/ 3945 h 51273"/>
              <a:gd name="connsiteX4" fmla="*/ 3 w 21604"/>
              <a:gd name="connsiteY4" fmla="*/ 51273 h 51273"/>
              <a:gd name="connsiteX0" fmla="*/ 3 w 21604"/>
              <a:gd name="connsiteY0" fmla="*/ 50875 h 50875"/>
              <a:gd name="connsiteX1" fmla="*/ 21603 w 21604"/>
              <a:gd name="connsiteY1" fmla="*/ 50839 h 50875"/>
              <a:gd name="connsiteX2" fmla="*/ 21601 w 21604"/>
              <a:gd name="connsiteY2" fmla="*/ 0 h 50875"/>
              <a:gd name="connsiteX3" fmla="*/ 1 w 21604"/>
              <a:gd name="connsiteY3" fmla="*/ 3945 h 50875"/>
              <a:gd name="connsiteX4" fmla="*/ 3 w 21604"/>
              <a:gd name="connsiteY4" fmla="*/ 50875 h 50875"/>
              <a:gd name="connsiteX0" fmla="*/ 3 w 21604"/>
              <a:gd name="connsiteY0" fmla="*/ 50875 h 50905"/>
              <a:gd name="connsiteX1" fmla="*/ 21603 w 21604"/>
              <a:gd name="connsiteY1" fmla="*/ 50905 h 50905"/>
              <a:gd name="connsiteX2" fmla="*/ 21601 w 21604"/>
              <a:gd name="connsiteY2" fmla="*/ 0 h 50905"/>
              <a:gd name="connsiteX3" fmla="*/ 1 w 21604"/>
              <a:gd name="connsiteY3" fmla="*/ 3945 h 50905"/>
              <a:gd name="connsiteX4" fmla="*/ 3 w 21604"/>
              <a:gd name="connsiteY4" fmla="*/ 50875 h 50905"/>
              <a:gd name="connsiteX0" fmla="*/ 3 w 21615"/>
              <a:gd name="connsiteY0" fmla="*/ 50875 h 50875"/>
              <a:gd name="connsiteX1" fmla="*/ 21615 w 21615"/>
              <a:gd name="connsiteY1" fmla="*/ 50772 h 50875"/>
              <a:gd name="connsiteX2" fmla="*/ 21601 w 21615"/>
              <a:gd name="connsiteY2" fmla="*/ 0 h 50875"/>
              <a:gd name="connsiteX3" fmla="*/ 1 w 21615"/>
              <a:gd name="connsiteY3" fmla="*/ 3945 h 50875"/>
              <a:gd name="connsiteX4" fmla="*/ 3 w 21615"/>
              <a:gd name="connsiteY4" fmla="*/ 50875 h 50875"/>
              <a:gd name="connsiteX0" fmla="*/ 1 w 21633"/>
              <a:gd name="connsiteY0" fmla="*/ 64328 h 64328"/>
              <a:gd name="connsiteX1" fmla="*/ 21633 w 21633"/>
              <a:gd name="connsiteY1" fmla="*/ 50772 h 64328"/>
              <a:gd name="connsiteX2" fmla="*/ 21619 w 21633"/>
              <a:gd name="connsiteY2" fmla="*/ 0 h 64328"/>
              <a:gd name="connsiteX3" fmla="*/ 19 w 21633"/>
              <a:gd name="connsiteY3" fmla="*/ 3945 h 64328"/>
              <a:gd name="connsiteX4" fmla="*/ 1 w 21633"/>
              <a:gd name="connsiteY4" fmla="*/ 64328 h 64328"/>
              <a:gd name="connsiteX0" fmla="*/ 1 w 21653"/>
              <a:gd name="connsiteY0" fmla="*/ 64328 h 64446"/>
              <a:gd name="connsiteX1" fmla="*/ 21653 w 21653"/>
              <a:gd name="connsiteY1" fmla="*/ 64446 h 64446"/>
              <a:gd name="connsiteX2" fmla="*/ 21619 w 21653"/>
              <a:gd name="connsiteY2" fmla="*/ 0 h 64446"/>
              <a:gd name="connsiteX3" fmla="*/ 19 w 21653"/>
              <a:gd name="connsiteY3" fmla="*/ 3945 h 64446"/>
              <a:gd name="connsiteX4" fmla="*/ 1 w 21653"/>
              <a:gd name="connsiteY4" fmla="*/ 64328 h 64446"/>
              <a:gd name="connsiteX0" fmla="*/ 1 w 21653"/>
              <a:gd name="connsiteY0" fmla="*/ 64328 h 64446"/>
              <a:gd name="connsiteX1" fmla="*/ 21653 w 21653"/>
              <a:gd name="connsiteY1" fmla="*/ 64446 h 64446"/>
              <a:gd name="connsiteX2" fmla="*/ 21619 w 21653"/>
              <a:gd name="connsiteY2" fmla="*/ 0 h 64446"/>
              <a:gd name="connsiteX3" fmla="*/ 19 w 21653"/>
              <a:gd name="connsiteY3" fmla="*/ 1769 h 64446"/>
              <a:gd name="connsiteX4" fmla="*/ 1 w 21653"/>
              <a:gd name="connsiteY4" fmla="*/ 64328 h 64446"/>
              <a:gd name="connsiteX0" fmla="*/ 1 w 21653"/>
              <a:gd name="connsiteY0" fmla="*/ 64328 h 64446"/>
              <a:gd name="connsiteX1" fmla="*/ 21653 w 21653"/>
              <a:gd name="connsiteY1" fmla="*/ 64446 h 64446"/>
              <a:gd name="connsiteX2" fmla="*/ 21619 w 21653"/>
              <a:gd name="connsiteY2" fmla="*/ 0 h 64446"/>
              <a:gd name="connsiteX3" fmla="*/ 19 w 21653"/>
              <a:gd name="connsiteY3" fmla="*/ 1769 h 64446"/>
              <a:gd name="connsiteX4" fmla="*/ 1 w 21653"/>
              <a:gd name="connsiteY4" fmla="*/ 64328 h 64446"/>
              <a:gd name="connsiteX0" fmla="*/ 1 w 21653"/>
              <a:gd name="connsiteY0" fmla="*/ 64502 h 64620"/>
              <a:gd name="connsiteX1" fmla="*/ 21653 w 21653"/>
              <a:gd name="connsiteY1" fmla="*/ 64620 h 64620"/>
              <a:gd name="connsiteX2" fmla="*/ 21619 w 21653"/>
              <a:gd name="connsiteY2" fmla="*/ 0 h 64620"/>
              <a:gd name="connsiteX3" fmla="*/ 19 w 21653"/>
              <a:gd name="connsiteY3" fmla="*/ 1943 h 64620"/>
              <a:gd name="connsiteX4" fmla="*/ 1 w 21653"/>
              <a:gd name="connsiteY4" fmla="*/ 64502 h 64620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566 h 65243"/>
              <a:gd name="connsiteX4" fmla="*/ 1 w 21657"/>
              <a:gd name="connsiteY4" fmla="*/ 65125 h 65243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254 h 65243"/>
              <a:gd name="connsiteX4" fmla="*/ 1 w 21657"/>
              <a:gd name="connsiteY4" fmla="*/ 65125 h 65243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254 h 65243"/>
              <a:gd name="connsiteX4" fmla="*/ 1 w 21657"/>
              <a:gd name="connsiteY4" fmla="*/ 65125 h 65243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254 h 65243"/>
              <a:gd name="connsiteX4" fmla="*/ 1 w 21657"/>
              <a:gd name="connsiteY4" fmla="*/ 65125 h 65243"/>
              <a:gd name="connsiteX0" fmla="*/ 1 w 21657"/>
              <a:gd name="connsiteY0" fmla="*/ 65193 h 65311"/>
              <a:gd name="connsiteX1" fmla="*/ 21653 w 21657"/>
              <a:gd name="connsiteY1" fmla="*/ 65311 h 65311"/>
              <a:gd name="connsiteX2" fmla="*/ 21654 w 21657"/>
              <a:gd name="connsiteY2" fmla="*/ 0 h 65311"/>
              <a:gd name="connsiteX3" fmla="*/ 19 w 21657"/>
              <a:gd name="connsiteY3" fmla="*/ 2322 h 65311"/>
              <a:gd name="connsiteX4" fmla="*/ 1 w 21657"/>
              <a:gd name="connsiteY4" fmla="*/ 65193 h 65311"/>
              <a:gd name="connsiteX0" fmla="*/ 1 w 21657"/>
              <a:gd name="connsiteY0" fmla="*/ 65193 h 65311"/>
              <a:gd name="connsiteX1" fmla="*/ 21653 w 21657"/>
              <a:gd name="connsiteY1" fmla="*/ 65311 h 65311"/>
              <a:gd name="connsiteX2" fmla="*/ 21654 w 21657"/>
              <a:gd name="connsiteY2" fmla="*/ 0 h 65311"/>
              <a:gd name="connsiteX3" fmla="*/ 19 w 21657"/>
              <a:gd name="connsiteY3" fmla="*/ 2322 h 65311"/>
              <a:gd name="connsiteX4" fmla="*/ 1 w 21657"/>
              <a:gd name="connsiteY4" fmla="*/ 65193 h 65311"/>
              <a:gd name="connsiteX0" fmla="*/ 1 w 21657"/>
              <a:gd name="connsiteY0" fmla="*/ 65394 h 65512"/>
              <a:gd name="connsiteX1" fmla="*/ 21653 w 21657"/>
              <a:gd name="connsiteY1" fmla="*/ 65512 h 65512"/>
              <a:gd name="connsiteX2" fmla="*/ 21654 w 21657"/>
              <a:gd name="connsiteY2" fmla="*/ 0 h 65512"/>
              <a:gd name="connsiteX3" fmla="*/ 19 w 21657"/>
              <a:gd name="connsiteY3" fmla="*/ 2523 h 65512"/>
              <a:gd name="connsiteX4" fmla="*/ 1 w 21657"/>
              <a:gd name="connsiteY4" fmla="*/ 65394 h 65512"/>
              <a:gd name="connsiteX0" fmla="*/ 1 w 21657"/>
              <a:gd name="connsiteY0" fmla="*/ 65394 h 65512"/>
              <a:gd name="connsiteX1" fmla="*/ 21653 w 21657"/>
              <a:gd name="connsiteY1" fmla="*/ 65512 h 65512"/>
              <a:gd name="connsiteX2" fmla="*/ 21654 w 21657"/>
              <a:gd name="connsiteY2" fmla="*/ 0 h 65512"/>
              <a:gd name="connsiteX3" fmla="*/ 19 w 21657"/>
              <a:gd name="connsiteY3" fmla="*/ 2456 h 65512"/>
              <a:gd name="connsiteX4" fmla="*/ 1 w 21657"/>
              <a:gd name="connsiteY4" fmla="*/ 65394 h 6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7" h="65512">
                <a:moveTo>
                  <a:pt x="1" y="65394"/>
                </a:moveTo>
                <a:lnTo>
                  <a:pt x="21653" y="65512"/>
                </a:lnTo>
                <a:cubicBezTo>
                  <a:pt x="21642" y="58533"/>
                  <a:pt x="21665" y="6979"/>
                  <a:pt x="21654" y="0"/>
                </a:cubicBezTo>
                <a:cubicBezTo>
                  <a:pt x="18044" y="403"/>
                  <a:pt x="6039" y="5463"/>
                  <a:pt x="19" y="2456"/>
                </a:cubicBezTo>
                <a:cubicBezTo>
                  <a:pt x="30" y="8515"/>
                  <a:pt x="-10" y="59335"/>
                  <a:pt x="1" y="65394"/>
                </a:cubicBezTo>
                <a:close/>
              </a:path>
            </a:pathLst>
          </a:cu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endParaRPr lang="x-non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600E253-0EE2-24EA-E0FD-9AC67C78FF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30039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x-none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BFBDB8-5C77-D382-F07A-0879445E74F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6000" y="2388973"/>
            <a:ext cx="5209914" cy="3191770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Add text and resize text box after background image is added</a:t>
            </a:r>
            <a:endParaRPr lang="x-none" dirty="0"/>
          </a:p>
        </p:txBody>
      </p:sp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9E5E8477-7E2B-91E0-F450-B3A696BA5B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02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98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Top Left with background">
    <p:bg>
      <p:bgPr>
        <a:solidFill>
          <a:srgbClr val="FF0000">
            <a:alpha val="34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64DE7A6-2C92-E18F-E8D3-61200DE8115E}"/>
              </a:ext>
            </a:extLst>
          </p:cNvPr>
          <p:cNvGrpSpPr/>
          <p:nvPr userDrawn="1"/>
        </p:nvGrpSpPr>
        <p:grpSpPr>
          <a:xfrm flipH="1" flipV="1">
            <a:off x="0" y="0"/>
            <a:ext cx="5150223" cy="1414197"/>
            <a:chOff x="7041778" y="5443804"/>
            <a:chExt cx="5150223" cy="1414197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25CC5777-42EE-1BA3-6909-DFD25D05248D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E22DBA7-5174-0579-A4C5-51077B52D314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CC030B65-D871-6685-F387-A818A3BC99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154014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1402304 h 6858000"/>
              <a:gd name="connsiteX5" fmla="*/ 305987 w 12192000"/>
              <a:gd name="connsiteY5" fmla="*/ 1412667 h 6858000"/>
              <a:gd name="connsiteX6" fmla="*/ 614463 w 12192000"/>
              <a:gd name="connsiteY6" fmla="*/ 1416329 h 6858000"/>
              <a:gd name="connsiteX7" fmla="*/ 3604121 w 12192000"/>
              <a:gd name="connsiteY7" fmla="*/ 681651 h 6858000"/>
              <a:gd name="connsiteX8" fmla="*/ 4969651 w 12192000"/>
              <a:gd name="connsiteY8" fmla="*/ 5640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5154014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1402304"/>
                </a:lnTo>
                <a:lnTo>
                  <a:pt x="305987" y="1412667"/>
                </a:lnTo>
                <a:cubicBezTo>
                  <a:pt x="412669" y="1415130"/>
                  <a:pt x="515412" y="1416329"/>
                  <a:pt x="614463" y="1416329"/>
                </a:cubicBezTo>
                <a:cubicBezTo>
                  <a:pt x="2291008" y="1416329"/>
                  <a:pt x="2905944" y="1072346"/>
                  <a:pt x="3604121" y="681651"/>
                </a:cubicBezTo>
                <a:cubicBezTo>
                  <a:pt x="3969583" y="477192"/>
                  <a:pt x="4369836" y="253176"/>
                  <a:pt x="4969651" y="56402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endParaRPr lang="x-none" dirty="0"/>
          </a:p>
        </p:txBody>
      </p:sp>
      <p:grpSp>
        <p:nvGrpSpPr>
          <p:cNvPr id="11" name="Graphic 7">
            <a:extLst>
              <a:ext uri="{FF2B5EF4-FFF2-40B4-BE49-F238E27FC236}">
                <a16:creationId xmlns:a16="http://schemas.microsoft.com/office/drawing/2014/main" id="{F1C44548-0EBA-3EC9-18CC-E59F4E28BA1A}"/>
              </a:ext>
            </a:extLst>
          </p:cNvPr>
          <p:cNvGrpSpPr/>
          <p:nvPr/>
        </p:nvGrpSpPr>
        <p:grpSpPr>
          <a:xfrm>
            <a:off x="212758" y="214239"/>
            <a:ext cx="2103116" cy="739683"/>
            <a:chOff x="212758" y="214239"/>
            <a:chExt cx="2103116" cy="739683"/>
          </a:xfrm>
        </p:grpSpPr>
        <p:grpSp>
          <p:nvGrpSpPr>
            <p:cNvPr id="12" name="Graphic 7">
              <a:extLst>
                <a:ext uri="{FF2B5EF4-FFF2-40B4-BE49-F238E27FC236}">
                  <a16:creationId xmlns:a16="http://schemas.microsoft.com/office/drawing/2014/main" id="{F3752230-03CF-C447-31B9-B71A513731B2}"/>
                </a:ext>
              </a:extLst>
            </p:cNvPr>
            <p:cNvGrpSpPr/>
            <p:nvPr/>
          </p:nvGrpSpPr>
          <p:grpSpPr>
            <a:xfrm>
              <a:off x="212758" y="214239"/>
              <a:ext cx="858795" cy="739683"/>
              <a:chOff x="212758" y="214239"/>
              <a:chExt cx="858795" cy="739683"/>
            </a:xfrm>
          </p:grpSpPr>
          <p:grpSp>
            <p:nvGrpSpPr>
              <p:cNvPr id="13" name="Graphic 7">
                <a:extLst>
                  <a:ext uri="{FF2B5EF4-FFF2-40B4-BE49-F238E27FC236}">
                    <a16:creationId xmlns:a16="http://schemas.microsoft.com/office/drawing/2014/main" id="{D1690DDA-A018-B7D8-94D4-2975FACB763F}"/>
                  </a:ext>
                </a:extLst>
              </p:cNvPr>
              <p:cNvGrpSpPr/>
              <p:nvPr/>
            </p:nvGrpSpPr>
            <p:grpSpPr>
              <a:xfrm>
                <a:off x="423844" y="363969"/>
                <a:ext cx="647708" cy="426668"/>
                <a:chOff x="423844" y="363969"/>
                <a:chExt cx="647708" cy="426668"/>
              </a:xfrm>
              <a:solidFill>
                <a:srgbClr val="003399"/>
              </a:solidFill>
            </p:grpSpPr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62B3998B-5D8D-D3BF-805F-C4B776C22029}"/>
                    </a:ext>
                  </a:extLst>
                </p:cNvPr>
                <p:cNvSpPr/>
                <p:nvPr/>
              </p:nvSpPr>
              <p:spPr>
                <a:xfrm>
                  <a:off x="423844" y="3944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88D59FC4-85D9-7059-412E-44153A0021E5}"/>
                    </a:ext>
                  </a:extLst>
                </p:cNvPr>
                <p:cNvSpPr/>
                <p:nvPr/>
              </p:nvSpPr>
              <p:spPr>
                <a:xfrm>
                  <a:off x="502687" y="394312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1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C3C21BE2-558F-3CB5-1803-94A9CE466DE2}"/>
                    </a:ext>
                  </a:extLst>
                </p:cNvPr>
                <p:cNvSpPr/>
                <p:nvPr/>
              </p:nvSpPr>
              <p:spPr>
                <a:xfrm>
                  <a:off x="576400" y="372311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6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7"/>
                        <a:pt x="15915" y="105520"/>
                      </a:cubicBezTo>
                      <a:cubicBezTo>
                        <a:pt x="11203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5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6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A568523B-6CC5-3F85-88D6-7623ACB8B591}"/>
                    </a:ext>
                  </a:extLst>
                </p:cNvPr>
                <p:cNvSpPr/>
                <p:nvPr/>
              </p:nvSpPr>
              <p:spPr>
                <a:xfrm>
                  <a:off x="625612" y="394416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5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5" y="61414"/>
                      </a:cubicBezTo>
                      <a:cubicBezTo>
                        <a:pt x="63347" y="57556"/>
                        <a:pt x="64184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1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81F7505E-E1E3-8F89-F0DD-F55E15176724}"/>
                    </a:ext>
                  </a:extLst>
                </p:cNvPr>
                <p:cNvSpPr/>
                <p:nvPr/>
              </p:nvSpPr>
              <p:spPr>
                <a:xfrm>
                  <a:off x="704350" y="394416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7E62C0BB-BA1D-3549-777C-D71A33B67393}"/>
                    </a:ext>
                  </a:extLst>
                </p:cNvPr>
                <p:cNvSpPr/>
                <p:nvPr/>
              </p:nvSpPr>
              <p:spPr>
                <a:xfrm>
                  <a:off x="762357" y="394416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1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8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BC926C68-06FD-9ADF-F8DC-4C099FDF81C4}"/>
                    </a:ext>
                  </a:extLst>
                </p:cNvPr>
                <p:cNvSpPr/>
                <p:nvPr/>
              </p:nvSpPr>
              <p:spPr>
                <a:xfrm>
                  <a:off x="844656" y="394416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1C1B5ADC-72A5-A856-AABB-F22719D75995}"/>
                    </a:ext>
                  </a:extLst>
                </p:cNvPr>
                <p:cNvSpPr/>
                <p:nvPr/>
              </p:nvSpPr>
              <p:spPr>
                <a:xfrm>
                  <a:off x="901720" y="363969"/>
                  <a:ext cx="22309" cy="119074"/>
                </a:xfrm>
                <a:custGeom>
                  <a:avLst/>
                  <a:gdLst>
                    <a:gd name="connsiteX0" fmla="*/ 11413 w 22309"/>
                    <a:gd name="connsiteY0" fmla="*/ 20541 h 119074"/>
                    <a:gd name="connsiteX1" fmla="*/ 0 w 22309"/>
                    <a:gd name="connsiteY1" fmla="*/ 10531 h 119074"/>
                    <a:gd name="connsiteX2" fmla="*/ 11413 w 22309"/>
                    <a:gd name="connsiteY2" fmla="*/ 0 h 119074"/>
                    <a:gd name="connsiteX3" fmla="*/ 22302 w 22309"/>
                    <a:gd name="connsiteY3" fmla="*/ 10010 h 119074"/>
                    <a:gd name="connsiteX4" fmla="*/ 11413 w 22309"/>
                    <a:gd name="connsiteY4" fmla="*/ 20541 h 119074"/>
                    <a:gd name="connsiteX5" fmla="*/ 21988 w 22309"/>
                    <a:gd name="connsiteY5" fmla="*/ 115426 h 119074"/>
                    <a:gd name="connsiteX6" fmla="*/ 18323 w 22309"/>
                    <a:gd name="connsiteY6" fmla="*/ 119075 h 119074"/>
                    <a:gd name="connsiteX7" fmla="*/ 3769 w 22309"/>
                    <a:gd name="connsiteY7" fmla="*/ 119075 h 119074"/>
                    <a:gd name="connsiteX8" fmla="*/ 942 w 22309"/>
                    <a:gd name="connsiteY8" fmla="*/ 115530 h 119074"/>
                    <a:gd name="connsiteX9" fmla="*/ 942 w 22309"/>
                    <a:gd name="connsiteY9" fmla="*/ 35973 h 119074"/>
                    <a:gd name="connsiteX10" fmla="*/ 4084 w 22309"/>
                    <a:gd name="connsiteY10" fmla="*/ 32428 h 119074"/>
                    <a:gd name="connsiteX11" fmla="*/ 18323 w 22309"/>
                    <a:gd name="connsiteY11" fmla="*/ 32428 h 119074"/>
                    <a:gd name="connsiteX12" fmla="*/ 21988 w 22309"/>
                    <a:gd name="connsiteY12" fmla="*/ 36077 h 119074"/>
                    <a:gd name="connsiteX13" fmla="*/ 21988 w 22309"/>
                    <a:gd name="connsiteY13" fmla="*/ 115321 h 119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4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69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B9F23CFF-A9FF-D540-D376-04C6F6134F76}"/>
                    </a:ext>
                  </a:extLst>
                </p:cNvPr>
                <p:cNvSpPr/>
                <p:nvPr/>
              </p:nvSpPr>
              <p:spPr>
                <a:xfrm>
                  <a:off x="932923" y="394416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5 w 61357"/>
                    <a:gd name="connsiteY12" fmla="*/ 17934 h 90922"/>
                    <a:gd name="connsiteX13" fmla="*/ 50782 w 61357"/>
                    <a:gd name="connsiteY13" fmla="*/ 26172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8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5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5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5" y="11157"/>
                        <a:pt x="58845" y="17934"/>
                      </a:cubicBezTo>
                      <a:cubicBezTo>
                        <a:pt x="58845" y="22626"/>
                        <a:pt x="55494" y="26172"/>
                        <a:pt x="50782" y="26172"/>
                      </a:cubicBezTo>
                      <a:cubicBezTo>
                        <a:pt x="45547" y="26172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5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8" y="32636"/>
                        <a:pt x="33401" y="35139"/>
                      </a:cubicBezTo>
                      <a:lnTo>
                        <a:pt x="41778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D4A3C582-2B00-6C6D-9E5B-E917CC7074BD}"/>
                    </a:ext>
                  </a:extLst>
                </p:cNvPr>
                <p:cNvSpPr/>
                <p:nvPr/>
              </p:nvSpPr>
              <p:spPr>
                <a:xfrm>
                  <a:off x="1000772" y="3944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36716E72-875D-9F25-ACA7-E94C7B0D397E}"/>
                    </a:ext>
                  </a:extLst>
                </p:cNvPr>
                <p:cNvSpPr/>
                <p:nvPr/>
              </p:nvSpPr>
              <p:spPr>
                <a:xfrm>
                  <a:off x="423844" y="546961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BC4D6E55-5B2F-3476-78BE-BBC228C67E45}"/>
                    </a:ext>
                  </a:extLst>
                </p:cNvPr>
                <p:cNvSpPr/>
                <p:nvPr/>
              </p:nvSpPr>
              <p:spPr>
                <a:xfrm>
                  <a:off x="502373" y="549255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6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3 w 70048"/>
                    <a:gd name="connsiteY14" fmla="*/ 3545 h 88732"/>
                    <a:gd name="connsiteX15" fmla="*/ 69943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6" y="104"/>
                      </a:lnTo>
                      <a:cubicBezTo>
                        <a:pt x="19789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7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3" y="313"/>
                        <a:pt x="69943" y="3545"/>
                      </a:cubicBezTo>
                      <a:lnTo>
                        <a:pt x="69943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0D7C284D-5B78-3895-AB88-7789B693161C}"/>
                    </a:ext>
                  </a:extLst>
                </p:cNvPr>
                <p:cNvSpPr/>
                <p:nvPr/>
              </p:nvSpPr>
              <p:spPr>
                <a:xfrm>
                  <a:off x="585091" y="547065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8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8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C910A2F2-8794-7279-B485-EB2C34C9232E}"/>
                    </a:ext>
                  </a:extLst>
                </p:cNvPr>
                <p:cNvSpPr/>
                <p:nvPr/>
              </p:nvSpPr>
              <p:spPr>
                <a:xfrm>
                  <a:off x="639433" y="547065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E3BE48CA-CDD4-3A43-2815-491F6A37B785}"/>
                    </a:ext>
                  </a:extLst>
                </p:cNvPr>
                <p:cNvSpPr/>
                <p:nvPr/>
              </p:nvSpPr>
              <p:spPr>
                <a:xfrm>
                  <a:off x="729061" y="547065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10 h 128042"/>
                    <a:gd name="connsiteX13" fmla="*/ 32563 w 72979"/>
                    <a:gd name="connsiteY13" fmla="*/ 77368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1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10"/>
                      </a:moveTo>
                      <a:cubicBezTo>
                        <a:pt x="26176" y="76846"/>
                        <a:pt x="30574" y="77368"/>
                        <a:pt x="32563" y="77368"/>
                      </a:cubicBezTo>
                      <a:cubicBezTo>
                        <a:pt x="45023" y="77368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AC1D9DBB-7B61-CAD3-38C1-DAF3D473F701}"/>
                    </a:ext>
                  </a:extLst>
                </p:cNvPr>
                <p:cNvSpPr/>
                <p:nvPr/>
              </p:nvSpPr>
              <p:spPr>
                <a:xfrm>
                  <a:off x="807799" y="546961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A7A33801-B807-7990-4F85-04F37B5BDB26}"/>
                    </a:ext>
                  </a:extLst>
                </p:cNvPr>
                <p:cNvSpPr/>
                <p:nvPr/>
              </p:nvSpPr>
              <p:spPr>
                <a:xfrm>
                  <a:off x="427404" y="699611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68B7C0AF-8F95-9C72-2F61-1EB628153244}"/>
                    </a:ext>
                  </a:extLst>
                </p:cNvPr>
                <p:cNvSpPr/>
                <p:nvPr/>
              </p:nvSpPr>
              <p:spPr>
                <a:xfrm>
                  <a:off x="506247" y="699715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AD17572B-9735-7205-BB2B-A6E7982A6758}"/>
                    </a:ext>
                  </a:extLst>
                </p:cNvPr>
                <p:cNvSpPr/>
                <p:nvPr/>
              </p:nvSpPr>
              <p:spPr>
                <a:xfrm>
                  <a:off x="576400" y="677610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6"/>
                        <a:pt x="15915" y="105520"/>
                      </a:cubicBezTo>
                      <a:cubicBezTo>
                        <a:pt x="11203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9A1BC7F5-8E9B-AFBD-2AC4-08219F202762}"/>
                    </a:ext>
                  </a:extLst>
                </p:cNvPr>
                <p:cNvSpPr/>
                <p:nvPr/>
              </p:nvSpPr>
              <p:spPr>
                <a:xfrm>
                  <a:off x="620167" y="701905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1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5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9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3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5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1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5" y="0"/>
                        <a:pt x="60624" y="0"/>
                        <a:pt x="62405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9" y="3337"/>
                      </a:lnTo>
                      <a:cubicBezTo>
                        <a:pt x="98947" y="834"/>
                        <a:pt x="99366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3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C14187E9-1EE7-922F-E2A7-1C1C09FD826B}"/>
                    </a:ext>
                  </a:extLst>
                </p:cNvPr>
                <p:cNvSpPr/>
                <p:nvPr/>
              </p:nvSpPr>
              <p:spPr>
                <a:xfrm>
                  <a:off x="735971" y="699611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8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8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EDF84DC3-C2D6-3FC5-2B68-DBD364FEB931}"/>
                    </a:ext>
                  </a:extLst>
                </p:cNvPr>
                <p:cNvSpPr/>
                <p:nvPr/>
              </p:nvSpPr>
              <p:spPr>
                <a:xfrm>
                  <a:off x="825390" y="69971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6B1782B2-80C9-F311-32A5-A3F447EA72DB}"/>
                    </a:ext>
                  </a:extLst>
                </p:cNvPr>
                <p:cNvSpPr/>
                <p:nvPr/>
              </p:nvSpPr>
              <p:spPr>
                <a:xfrm>
                  <a:off x="883397" y="660510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7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3 w 77167"/>
                    <a:gd name="connsiteY17" fmla="*/ 41290 h 127937"/>
                    <a:gd name="connsiteX18" fmla="*/ 68896 w 77167"/>
                    <a:gd name="connsiteY18" fmla="*/ 41290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7" y="127938"/>
                      </a:cubicBezTo>
                      <a:lnTo>
                        <a:pt x="56332" y="127938"/>
                      </a:lnTo>
                      <a:cubicBezTo>
                        <a:pt x="53190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3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0"/>
                        <a:pt x="57483" y="41290"/>
                      </a:cubicBezTo>
                      <a:lnTo>
                        <a:pt x="68896" y="41290"/>
                      </a:lnTo>
                      <a:cubicBezTo>
                        <a:pt x="69943" y="41290"/>
                        <a:pt x="72247" y="41290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</p:grp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5B6960FB-95F6-BC6B-1EE1-E81518E24DA9}"/>
                  </a:ext>
                </a:extLst>
              </p:cNvPr>
              <p:cNvSpPr/>
              <p:nvPr/>
            </p:nvSpPr>
            <p:spPr>
              <a:xfrm>
                <a:off x="454942" y="858099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127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955 h 81538"/>
                  <a:gd name="connsiteX6" fmla="*/ 23873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522 h 81538"/>
                  <a:gd name="connsiteX9" fmla="*/ 33506 w 89313"/>
                  <a:gd name="connsiteY9" fmla="*/ 27214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127" y="50779"/>
                    </a:lnTo>
                    <a:lnTo>
                      <a:pt x="79157" y="81538"/>
                    </a:lnTo>
                    <a:lnTo>
                      <a:pt x="49002" y="59955"/>
                    </a:lnTo>
                    <a:lnTo>
                      <a:pt x="23873" y="73405"/>
                    </a:lnTo>
                    <a:lnTo>
                      <a:pt x="29422" y="45357"/>
                    </a:lnTo>
                    <a:lnTo>
                      <a:pt x="0" y="22522"/>
                    </a:lnTo>
                    <a:lnTo>
                      <a:pt x="33506" y="27214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EA7F358F-C944-4210-1921-2E63C3471FDD}"/>
                  </a:ext>
                </a:extLst>
              </p:cNvPr>
              <p:cNvSpPr/>
              <p:nvPr/>
            </p:nvSpPr>
            <p:spPr>
              <a:xfrm>
                <a:off x="317254" y="264705"/>
                <a:ext cx="116013" cy="108856"/>
              </a:xfrm>
              <a:custGeom>
                <a:avLst/>
                <a:gdLst>
                  <a:gd name="connsiteX0" fmla="*/ 52772 w 116013"/>
                  <a:gd name="connsiteY0" fmla="*/ 0 h 108856"/>
                  <a:gd name="connsiteX1" fmla="*/ 72142 w 116013"/>
                  <a:gd name="connsiteY1" fmla="*/ 40978 h 108856"/>
                  <a:gd name="connsiteX2" fmla="*/ 116014 w 116013"/>
                  <a:gd name="connsiteY2" fmla="*/ 53907 h 108856"/>
                  <a:gd name="connsiteX3" fmla="*/ 84288 w 116013"/>
                  <a:gd name="connsiteY3" fmla="*/ 67879 h 108856"/>
                  <a:gd name="connsiteX4" fmla="*/ 102297 w 116013"/>
                  <a:gd name="connsiteY4" fmla="*/ 108857 h 108856"/>
                  <a:gd name="connsiteX5" fmla="*/ 63137 w 116013"/>
                  <a:gd name="connsiteY5" fmla="*/ 76846 h 108856"/>
                  <a:gd name="connsiteX6" fmla="*/ 30260 w 116013"/>
                  <a:gd name="connsiteY6" fmla="*/ 89984 h 108856"/>
                  <a:gd name="connsiteX7" fmla="*/ 37903 w 116013"/>
                  <a:gd name="connsiteY7" fmla="*/ 55262 h 108856"/>
                  <a:gd name="connsiteX8" fmla="*/ 0 w 116013"/>
                  <a:gd name="connsiteY8" fmla="*/ 21896 h 108856"/>
                  <a:gd name="connsiteX9" fmla="*/ 43453 w 116013"/>
                  <a:gd name="connsiteY9" fmla="*/ 33053 h 108856"/>
                  <a:gd name="connsiteX10" fmla="*/ 52772 w 116013"/>
                  <a:gd name="connsiteY10" fmla="*/ 0 h 10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856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288" y="67879"/>
                    </a:lnTo>
                    <a:lnTo>
                      <a:pt x="102297" y="108857"/>
                    </a:lnTo>
                    <a:lnTo>
                      <a:pt x="63137" y="76846"/>
                    </a:lnTo>
                    <a:lnTo>
                      <a:pt x="30260" y="89984"/>
                    </a:lnTo>
                    <a:lnTo>
                      <a:pt x="37903" y="55262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1C8FA78D-639E-4EAD-D77A-57E87E632F0C}"/>
                  </a:ext>
                </a:extLst>
              </p:cNvPr>
              <p:cNvSpPr/>
              <p:nvPr/>
            </p:nvSpPr>
            <p:spPr>
              <a:xfrm>
                <a:off x="343221" y="789699"/>
                <a:ext cx="98213" cy="91756"/>
              </a:xfrm>
              <a:custGeom>
                <a:avLst/>
                <a:gdLst>
                  <a:gd name="connsiteX0" fmla="*/ 44605 w 98213"/>
                  <a:gd name="connsiteY0" fmla="*/ 0 h 91756"/>
                  <a:gd name="connsiteX1" fmla="*/ 61148 w 98213"/>
                  <a:gd name="connsiteY1" fmla="*/ 34409 h 91756"/>
                  <a:gd name="connsiteX2" fmla="*/ 98214 w 98213"/>
                  <a:gd name="connsiteY2" fmla="*/ 41499 h 91756"/>
                  <a:gd name="connsiteX3" fmla="*/ 71514 w 98213"/>
                  <a:gd name="connsiteY3" fmla="*/ 57139 h 91756"/>
                  <a:gd name="connsiteX4" fmla="*/ 86801 w 98213"/>
                  <a:gd name="connsiteY4" fmla="*/ 91757 h 91756"/>
                  <a:gd name="connsiteX5" fmla="*/ 53714 w 98213"/>
                  <a:gd name="connsiteY5" fmla="*/ 67045 h 91756"/>
                  <a:gd name="connsiteX6" fmla="*/ 25862 w 98213"/>
                  <a:gd name="connsiteY6" fmla="*/ 81642 h 91756"/>
                  <a:gd name="connsiteX7" fmla="*/ 32249 w 98213"/>
                  <a:gd name="connsiteY7" fmla="*/ 50466 h 91756"/>
                  <a:gd name="connsiteX8" fmla="*/ 0 w 98213"/>
                  <a:gd name="connsiteY8" fmla="*/ 24295 h 91756"/>
                  <a:gd name="connsiteX9" fmla="*/ 36856 w 98213"/>
                  <a:gd name="connsiteY9" fmla="*/ 30134 h 91756"/>
                  <a:gd name="connsiteX10" fmla="*/ 44605 w 98213"/>
                  <a:gd name="connsiteY10" fmla="*/ 0 h 91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756">
                    <a:moveTo>
                      <a:pt x="44605" y="0"/>
                    </a:moveTo>
                    <a:lnTo>
                      <a:pt x="61148" y="34409"/>
                    </a:lnTo>
                    <a:lnTo>
                      <a:pt x="98214" y="41499"/>
                    </a:lnTo>
                    <a:lnTo>
                      <a:pt x="71514" y="57139"/>
                    </a:lnTo>
                    <a:lnTo>
                      <a:pt x="86801" y="91757"/>
                    </a:lnTo>
                    <a:lnTo>
                      <a:pt x="53714" y="67045"/>
                    </a:lnTo>
                    <a:lnTo>
                      <a:pt x="25862" y="81642"/>
                    </a:lnTo>
                    <a:lnTo>
                      <a:pt x="32249" y="50466"/>
                    </a:lnTo>
                    <a:lnTo>
                      <a:pt x="0" y="24295"/>
                    </a:lnTo>
                    <a:lnTo>
                      <a:pt x="36856" y="30134"/>
                    </a:lnTo>
                    <a:lnTo>
                      <a:pt x="44605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84247662-B0D6-1C3F-B9E4-E149BA47001F}"/>
                  </a:ext>
                </a:extLst>
              </p:cNvPr>
              <p:cNvSpPr/>
              <p:nvPr/>
            </p:nvSpPr>
            <p:spPr>
              <a:xfrm>
                <a:off x="232861" y="368557"/>
                <a:ext cx="133290" cy="126999"/>
              </a:xfrm>
              <a:custGeom>
                <a:avLst/>
                <a:gdLst>
                  <a:gd name="connsiteX0" fmla="*/ 60834 w 133290"/>
                  <a:gd name="connsiteY0" fmla="*/ 0 h 126999"/>
                  <a:gd name="connsiteX1" fmla="*/ 82927 w 133290"/>
                  <a:gd name="connsiteY1" fmla="*/ 47755 h 126999"/>
                  <a:gd name="connsiteX2" fmla="*/ 133290 w 133290"/>
                  <a:gd name="connsiteY2" fmla="*/ 61102 h 126999"/>
                  <a:gd name="connsiteX3" fmla="*/ 96853 w 133290"/>
                  <a:gd name="connsiteY3" fmla="*/ 79140 h 126999"/>
                  <a:gd name="connsiteX4" fmla="*/ 117270 w 133290"/>
                  <a:gd name="connsiteY4" fmla="*/ 126999 h 126999"/>
                  <a:gd name="connsiteX5" fmla="*/ 72456 w 133290"/>
                  <a:gd name="connsiteY5" fmla="*/ 90714 h 126999"/>
                  <a:gd name="connsiteX6" fmla="*/ 34448 w 133290"/>
                  <a:gd name="connsiteY6" fmla="*/ 107605 h 126999"/>
                  <a:gd name="connsiteX7" fmla="*/ 43348 w 133290"/>
                  <a:gd name="connsiteY7" fmla="*/ 66211 h 126999"/>
                  <a:gd name="connsiteX8" fmla="*/ 0 w 133290"/>
                  <a:gd name="connsiteY8" fmla="*/ 28257 h 126999"/>
                  <a:gd name="connsiteX9" fmla="*/ 49945 w 133290"/>
                  <a:gd name="connsiteY9" fmla="*/ 39622 h 126999"/>
                  <a:gd name="connsiteX10" fmla="*/ 60834 w 133290"/>
                  <a:gd name="connsiteY10" fmla="*/ 0 h 12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999">
                    <a:moveTo>
                      <a:pt x="60834" y="0"/>
                    </a:moveTo>
                    <a:lnTo>
                      <a:pt x="82927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999"/>
                    </a:lnTo>
                    <a:lnTo>
                      <a:pt x="72456" y="90714"/>
                    </a:lnTo>
                    <a:lnTo>
                      <a:pt x="34448" y="107605"/>
                    </a:lnTo>
                    <a:lnTo>
                      <a:pt x="43348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7A0BF4B-930E-E499-C5BE-39726482C1D9}"/>
                  </a:ext>
                </a:extLst>
              </p:cNvPr>
              <p:cNvSpPr/>
              <p:nvPr/>
            </p:nvSpPr>
            <p:spPr>
              <a:xfrm>
                <a:off x="254116" y="664264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1933 w 115699"/>
                  <a:gd name="connsiteY1" fmla="*/ 41186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879 w 115699"/>
                  <a:gd name="connsiteY4" fmla="*/ 109795 h 109795"/>
                  <a:gd name="connsiteX5" fmla="*/ 63033 w 115699"/>
                  <a:gd name="connsiteY5" fmla="*/ 79661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736 h 109795"/>
                  <a:gd name="connsiteX9" fmla="*/ 43348 w 115699"/>
                  <a:gd name="connsiteY9" fmla="*/ 35556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1933" y="41186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879" y="109795"/>
                    </a:lnTo>
                    <a:lnTo>
                      <a:pt x="63033" y="79661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736"/>
                    </a:lnTo>
                    <a:lnTo>
                      <a:pt x="43348" y="35556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02CE6291-A43C-ED15-32C0-A9672D9397B6}"/>
                  </a:ext>
                </a:extLst>
              </p:cNvPr>
              <p:cNvSpPr/>
              <p:nvPr/>
            </p:nvSpPr>
            <p:spPr>
              <a:xfrm>
                <a:off x="212758" y="519955"/>
                <a:ext cx="125646" cy="120221"/>
              </a:xfrm>
              <a:custGeom>
                <a:avLst/>
                <a:gdLst>
                  <a:gd name="connsiteX0" fmla="*/ 57379 w 125646"/>
                  <a:gd name="connsiteY0" fmla="*/ 0 h 120221"/>
                  <a:gd name="connsiteX1" fmla="*/ 78215 w 125646"/>
                  <a:gd name="connsiteY1" fmla="*/ 45148 h 120221"/>
                  <a:gd name="connsiteX2" fmla="*/ 125647 w 125646"/>
                  <a:gd name="connsiteY2" fmla="*/ 56409 h 120221"/>
                  <a:gd name="connsiteX3" fmla="*/ 91303 w 125646"/>
                  <a:gd name="connsiteY3" fmla="*/ 74865 h 120221"/>
                  <a:gd name="connsiteX4" fmla="*/ 110569 w 125646"/>
                  <a:gd name="connsiteY4" fmla="*/ 120222 h 120221"/>
                  <a:gd name="connsiteX5" fmla="*/ 68268 w 125646"/>
                  <a:gd name="connsiteY5" fmla="*/ 86647 h 120221"/>
                  <a:gd name="connsiteX6" fmla="*/ 32459 w 125646"/>
                  <a:gd name="connsiteY6" fmla="*/ 103852 h 120221"/>
                  <a:gd name="connsiteX7" fmla="*/ 40940 w 125646"/>
                  <a:gd name="connsiteY7" fmla="*/ 64021 h 120221"/>
                  <a:gd name="connsiteX8" fmla="*/ 0 w 125646"/>
                  <a:gd name="connsiteY8" fmla="*/ 28778 h 120221"/>
                  <a:gd name="connsiteX9" fmla="*/ 47118 w 125646"/>
                  <a:gd name="connsiteY9" fmla="*/ 38371 h 120221"/>
                  <a:gd name="connsiteX10" fmla="*/ 57379 w 125646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646" h="120221">
                    <a:moveTo>
                      <a:pt x="57379" y="0"/>
                    </a:moveTo>
                    <a:lnTo>
                      <a:pt x="78215" y="45148"/>
                    </a:lnTo>
                    <a:lnTo>
                      <a:pt x="125647" y="56409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268" y="86647"/>
                    </a:lnTo>
                    <a:lnTo>
                      <a:pt x="32459" y="103852"/>
                    </a:lnTo>
                    <a:lnTo>
                      <a:pt x="40940" y="64021"/>
                    </a:lnTo>
                    <a:lnTo>
                      <a:pt x="0" y="28778"/>
                    </a:lnTo>
                    <a:lnTo>
                      <a:pt x="47118" y="38371"/>
                    </a:lnTo>
                    <a:lnTo>
                      <a:pt x="5737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42FCBF8A-F68D-E876-903C-3ECF15F9D13F}"/>
                  </a:ext>
                </a:extLst>
              </p:cNvPr>
              <p:cNvSpPr/>
              <p:nvPr/>
            </p:nvSpPr>
            <p:spPr>
              <a:xfrm>
                <a:off x="560904" y="879579"/>
                <a:ext cx="83450" cy="74343"/>
              </a:xfrm>
              <a:custGeom>
                <a:avLst/>
                <a:gdLst>
                  <a:gd name="connsiteX0" fmla="*/ 37694 w 83450"/>
                  <a:gd name="connsiteY0" fmla="*/ 0 h 74343"/>
                  <a:gd name="connsiteX1" fmla="*/ 52039 w 83450"/>
                  <a:gd name="connsiteY1" fmla="*/ 27944 h 74343"/>
                  <a:gd name="connsiteX2" fmla="*/ 83450 w 83450"/>
                  <a:gd name="connsiteY2" fmla="*/ 32845 h 74343"/>
                  <a:gd name="connsiteX3" fmla="*/ 61043 w 83450"/>
                  <a:gd name="connsiteY3" fmla="*/ 46295 h 74343"/>
                  <a:gd name="connsiteX4" fmla="*/ 74236 w 83450"/>
                  <a:gd name="connsiteY4" fmla="*/ 74344 h 74343"/>
                  <a:gd name="connsiteX5" fmla="*/ 45861 w 83450"/>
                  <a:gd name="connsiteY5" fmla="*/ 54845 h 74343"/>
                  <a:gd name="connsiteX6" fmla="*/ 22512 w 83450"/>
                  <a:gd name="connsiteY6" fmla="*/ 67462 h 74343"/>
                  <a:gd name="connsiteX7" fmla="*/ 27538 w 83450"/>
                  <a:gd name="connsiteY7" fmla="*/ 41603 h 74343"/>
                  <a:gd name="connsiteX8" fmla="*/ 0 w 83450"/>
                  <a:gd name="connsiteY8" fmla="*/ 20854 h 74343"/>
                  <a:gd name="connsiteX9" fmla="*/ 31307 w 83450"/>
                  <a:gd name="connsiteY9" fmla="*/ 24920 h 74343"/>
                  <a:gd name="connsiteX10" fmla="*/ 37694 w 83450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450" h="74343">
                    <a:moveTo>
                      <a:pt x="37694" y="0"/>
                    </a:moveTo>
                    <a:lnTo>
                      <a:pt x="52039" y="27944"/>
                    </a:lnTo>
                    <a:lnTo>
                      <a:pt x="83450" y="32845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861" y="54845"/>
                    </a:lnTo>
                    <a:lnTo>
                      <a:pt x="22512" y="67462"/>
                    </a:lnTo>
                    <a:lnTo>
                      <a:pt x="27538" y="41603"/>
                    </a:lnTo>
                    <a:lnTo>
                      <a:pt x="0" y="20854"/>
                    </a:lnTo>
                    <a:lnTo>
                      <a:pt x="31307" y="24920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B94C462F-0861-F7DF-A660-36BC011A4DC7}"/>
                  </a:ext>
                </a:extLst>
              </p:cNvPr>
              <p:cNvSpPr/>
              <p:nvPr/>
            </p:nvSpPr>
            <p:spPr>
              <a:xfrm>
                <a:off x="668227" y="875512"/>
                <a:ext cx="61462" cy="53281"/>
              </a:xfrm>
              <a:custGeom>
                <a:avLst/>
                <a:gdLst>
                  <a:gd name="connsiteX0" fmla="*/ 27642 w 61462"/>
                  <a:gd name="connsiteY0" fmla="*/ 0 h 53281"/>
                  <a:gd name="connsiteX1" fmla="*/ 38322 w 61462"/>
                  <a:gd name="connsiteY1" fmla="*/ 20020 h 53281"/>
                  <a:gd name="connsiteX2" fmla="*/ 61462 w 61462"/>
                  <a:gd name="connsiteY2" fmla="*/ 23565 h 53281"/>
                  <a:gd name="connsiteX3" fmla="*/ 45023 w 61462"/>
                  <a:gd name="connsiteY3" fmla="*/ 33262 h 53281"/>
                  <a:gd name="connsiteX4" fmla="*/ 54761 w 61462"/>
                  <a:gd name="connsiteY4" fmla="*/ 53281 h 53281"/>
                  <a:gd name="connsiteX5" fmla="*/ 33925 w 61462"/>
                  <a:gd name="connsiteY5" fmla="*/ 39309 h 53281"/>
                  <a:gd name="connsiteX6" fmla="*/ 16753 w 61462"/>
                  <a:gd name="connsiteY6" fmla="*/ 48381 h 53281"/>
                  <a:gd name="connsiteX7" fmla="*/ 20418 w 61462"/>
                  <a:gd name="connsiteY7" fmla="*/ 29925 h 53281"/>
                  <a:gd name="connsiteX8" fmla="*/ 0 w 61462"/>
                  <a:gd name="connsiteY8" fmla="*/ 15119 h 53281"/>
                  <a:gd name="connsiteX9" fmla="*/ 23140 w 61462"/>
                  <a:gd name="connsiteY9" fmla="*/ 17934 h 53281"/>
                  <a:gd name="connsiteX10" fmla="*/ 27642 w 61462"/>
                  <a:gd name="connsiteY10" fmla="*/ 0 h 53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281">
                    <a:moveTo>
                      <a:pt x="27642" y="0"/>
                    </a:moveTo>
                    <a:lnTo>
                      <a:pt x="38322" y="20020"/>
                    </a:lnTo>
                    <a:lnTo>
                      <a:pt x="61462" y="23565"/>
                    </a:lnTo>
                    <a:lnTo>
                      <a:pt x="45023" y="33262"/>
                    </a:lnTo>
                    <a:lnTo>
                      <a:pt x="54761" y="53281"/>
                    </a:lnTo>
                    <a:lnTo>
                      <a:pt x="33925" y="39309"/>
                    </a:lnTo>
                    <a:lnTo>
                      <a:pt x="16753" y="48381"/>
                    </a:lnTo>
                    <a:lnTo>
                      <a:pt x="20418" y="29925"/>
                    </a:lnTo>
                    <a:lnTo>
                      <a:pt x="0" y="15119"/>
                    </a:lnTo>
                    <a:lnTo>
                      <a:pt x="23140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51704048-9029-DC64-1337-32EA3D6CFFB2}"/>
                  </a:ext>
                </a:extLst>
              </p:cNvPr>
              <p:cNvSpPr/>
              <p:nvPr/>
            </p:nvSpPr>
            <p:spPr>
              <a:xfrm>
                <a:off x="747070" y="840374"/>
                <a:ext cx="61357" cy="51821"/>
              </a:xfrm>
              <a:custGeom>
                <a:avLst/>
                <a:gdLst>
                  <a:gd name="connsiteX0" fmla="*/ 27538 w 61357"/>
                  <a:gd name="connsiteY0" fmla="*/ 0 h 51821"/>
                  <a:gd name="connsiteX1" fmla="*/ 38218 w 61357"/>
                  <a:gd name="connsiteY1" fmla="*/ 19498 h 51821"/>
                  <a:gd name="connsiteX2" fmla="*/ 61357 w 61357"/>
                  <a:gd name="connsiteY2" fmla="*/ 23043 h 51821"/>
                  <a:gd name="connsiteX3" fmla="*/ 44919 w 61357"/>
                  <a:gd name="connsiteY3" fmla="*/ 32323 h 51821"/>
                  <a:gd name="connsiteX4" fmla="*/ 54656 w 61357"/>
                  <a:gd name="connsiteY4" fmla="*/ 51822 h 51821"/>
                  <a:gd name="connsiteX5" fmla="*/ 33820 w 61357"/>
                  <a:gd name="connsiteY5" fmla="*/ 38267 h 51821"/>
                  <a:gd name="connsiteX6" fmla="*/ 16648 w 61357"/>
                  <a:gd name="connsiteY6" fmla="*/ 46921 h 51821"/>
                  <a:gd name="connsiteX7" fmla="*/ 20313 w 61357"/>
                  <a:gd name="connsiteY7" fmla="*/ 28987 h 51821"/>
                  <a:gd name="connsiteX8" fmla="*/ 0 w 61357"/>
                  <a:gd name="connsiteY8" fmla="*/ 14598 h 51821"/>
                  <a:gd name="connsiteX9" fmla="*/ 23035 w 61357"/>
                  <a:gd name="connsiteY9" fmla="*/ 17413 h 51821"/>
                  <a:gd name="connsiteX10" fmla="*/ 27538 w 61357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357" h="51821">
                    <a:moveTo>
                      <a:pt x="27538" y="0"/>
                    </a:moveTo>
                    <a:lnTo>
                      <a:pt x="38218" y="19498"/>
                    </a:lnTo>
                    <a:lnTo>
                      <a:pt x="61357" y="23043"/>
                    </a:lnTo>
                    <a:lnTo>
                      <a:pt x="44919" y="32323"/>
                    </a:lnTo>
                    <a:lnTo>
                      <a:pt x="54656" y="51822"/>
                    </a:lnTo>
                    <a:lnTo>
                      <a:pt x="33820" y="38267"/>
                    </a:lnTo>
                    <a:lnTo>
                      <a:pt x="16648" y="46921"/>
                    </a:lnTo>
                    <a:lnTo>
                      <a:pt x="20313" y="28987"/>
                    </a:lnTo>
                    <a:lnTo>
                      <a:pt x="0" y="14598"/>
                    </a:lnTo>
                    <a:lnTo>
                      <a:pt x="23035" y="17413"/>
                    </a:lnTo>
                    <a:lnTo>
                      <a:pt x="27538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CDCCE34C-B6DD-F653-6D31-8D24AD247662}"/>
                  </a:ext>
                </a:extLst>
              </p:cNvPr>
              <p:cNvSpPr/>
              <p:nvPr/>
            </p:nvSpPr>
            <p:spPr>
              <a:xfrm>
                <a:off x="676918" y="266582"/>
                <a:ext cx="81565" cy="69547"/>
              </a:xfrm>
              <a:custGeom>
                <a:avLst/>
                <a:gdLst>
                  <a:gd name="connsiteX0" fmla="*/ 36752 w 81565"/>
                  <a:gd name="connsiteY0" fmla="*/ 0 h 69547"/>
                  <a:gd name="connsiteX1" fmla="*/ 50782 w 81565"/>
                  <a:gd name="connsiteY1" fmla="*/ 26276 h 69547"/>
                  <a:gd name="connsiteX2" fmla="*/ 81566 w 81565"/>
                  <a:gd name="connsiteY2" fmla="*/ 36598 h 69547"/>
                  <a:gd name="connsiteX3" fmla="*/ 59682 w 81565"/>
                  <a:gd name="connsiteY3" fmla="*/ 43480 h 69547"/>
                  <a:gd name="connsiteX4" fmla="*/ 72666 w 81565"/>
                  <a:gd name="connsiteY4" fmla="*/ 69547 h 69547"/>
                  <a:gd name="connsiteX5" fmla="*/ 44919 w 81565"/>
                  <a:gd name="connsiteY5" fmla="*/ 47859 h 69547"/>
                  <a:gd name="connsiteX6" fmla="*/ 22093 w 81565"/>
                  <a:gd name="connsiteY6" fmla="*/ 54220 h 69547"/>
                  <a:gd name="connsiteX7" fmla="*/ 27014 w 81565"/>
                  <a:gd name="connsiteY7" fmla="*/ 33262 h 69547"/>
                  <a:gd name="connsiteX8" fmla="*/ 0 w 81565"/>
                  <a:gd name="connsiteY8" fmla="*/ 10635 h 69547"/>
                  <a:gd name="connsiteX9" fmla="*/ 30574 w 81565"/>
                  <a:gd name="connsiteY9" fmla="*/ 19811 h 69547"/>
                  <a:gd name="connsiteX10" fmla="*/ 36752 w 81565"/>
                  <a:gd name="connsiteY10" fmla="*/ 0 h 6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565" h="69547">
                    <a:moveTo>
                      <a:pt x="36752" y="0"/>
                    </a:moveTo>
                    <a:lnTo>
                      <a:pt x="50782" y="26276"/>
                    </a:lnTo>
                    <a:lnTo>
                      <a:pt x="81566" y="36598"/>
                    </a:lnTo>
                    <a:lnTo>
                      <a:pt x="59682" y="43480"/>
                    </a:lnTo>
                    <a:lnTo>
                      <a:pt x="72666" y="69547"/>
                    </a:lnTo>
                    <a:lnTo>
                      <a:pt x="44919" y="47859"/>
                    </a:lnTo>
                    <a:lnTo>
                      <a:pt x="22093" y="54220"/>
                    </a:lnTo>
                    <a:lnTo>
                      <a:pt x="27014" y="33262"/>
                    </a:lnTo>
                    <a:lnTo>
                      <a:pt x="0" y="10635"/>
                    </a:lnTo>
                    <a:lnTo>
                      <a:pt x="30574" y="19811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A0164AAC-DF37-6832-2DF6-19893DBA6499}"/>
                  </a:ext>
                </a:extLst>
              </p:cNvPr>
              <p:cNvSpPr/>
              <p:nvPr/>
            </p:nvSpPr>
            <p:spPr>
              <a:xfrm>
                <a:off x="560799" y="220704"/>
                <a:ext cx="92978" cy="82163"/>
              </a:xfrm>
              <a:custGeom>
                <a:avLst/>
                <a:gdLst>
                  <a:gd name="connsiteX0" fmla="*/ 41987 w 92978"/>
                  <a:gd name="connsiteY0" fmla="*/ 0 h 82163"/>
                  <a:gd name="connsiteX1" fmla="*/ 57902 w 92978"/>
                  <a:gd name="connsiteY1" fmla="*/ 30968 h 82163"/>
                  <a:gd name="connsiteX2" fmla="*/ 92979 w 92978"/>
                  <a:gd name="connsiteY2" fmla="*/ 42750 h 82163"/>
                  <a:gd name="connsiteX3" fmla="*/ 67849 w 92978"/>
                  <a:gd name="connsiteY3" fmla="*/ 51300 h 82163"/>
                  <a:gd name="connsiteX4" fmla="*/ 82508 w 92978"/>
                  <a:gd name="connsiteY4" fmla="*/ 82164 h 82163"/>
                  <a:gd name="connsiteX5" fmla="*/ 51096 w 92978"/>
                  <a:gd name="connsiteY5" fmla="*/ 56722 h 82163"/>
                  <a:gd name="connsiteX6" fmla="*/ 24920 w 92978"/>
                  <a:gd name="connsiteY6" fmla="*/ 64647 h 82163"/>
                  <a:gd name="connsiteX7" fmla="*/ 30679 w 92978"/>
                  <a:gd name="connsiteY7" fmla="*/ 39726 h 82163"/>
                  <a:gd name="connsiteX8" fmla="*/ 0 w 92978"/>
                  <a:gd name="connsiteY8" fmla="*/ 13242 h 82163"/>
                  <a:gd name="connsiteX9" fmla="*/ 34867 w 92978"/>
                  <a:gd name="connsiteY9" fmla="*/ 23669 h 82163"/>
                  <a:gd name="connsiteX10" fmla="*/ 41987 w 92978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978" h="82163">
                    <a:moveTo>
                      <a:pt x="41987" y="0"/>
                    </a:moveTo>
                    <a:lnTo>
                      <a:pt x="57902" y="30968"/>
                    </a:lnTo>
                    <a:lnTo>
                      <a:pt x="92979" y="42750"/>
                    </a:lnTo>
                    <a:lnTo>
                      <a:pt x="67849" y="51300"/>
                    </a:lnTo>
                    <a:lnTo>
                      <a:pt x="82508" y="82164"/>
                    </a:lnTo>
                    <a:lnTo>
                      <a:pt x="51096" y="56722"/>
                    </a:lnTo>
                    <a:lnTo>
                      <a:pt x="24920" y="64647"/>
                    </a:lnTo>
                    <a:lnTo>
                      <a:pt x="30679" y="39726"/>
                    </a:lnTo>
                    <a:lnTo>
                      <a:pt x="0" y="13242"/>
                    </a:lnTo>
                    <a:lnTo>
                      <a:pt x="34867" y="23669"/>
                    </a:lnTo>
                    <a:lnTo>
                      <a:pt x="41987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12ECE07-D523-1F22-D504-05AD52767489}"/>
                  </a:ext>
                </a:extLst>
              </p:cNvPr>
              <p:cNvSpPr/>
              <p:nvPr/>
            </p:nvSpPr>
            <p:spPr>
              <a:xfrm>
                <a:off x="437875" y="214239"/>
                <a:ext cx="102716" cy="93841"/>
              </a:xfrm>
              <a:custGeom>
                <a:avLst/>
                <a:gdLst>
                  <a:gd name="connsiteX0" fmla="*/ 46489 w 102716"/>
                  <a:gd name="connsiteY0" fmla="*/ 0 h 93841"/>
                  <a:gd name="connsiteX1" fmla="*/ 63975 w 102716"/>
                  <a:gd name="connsiteY1" fmla="*/ 35451 h 93841"/>
                  <a:gd name="connsiteX2" fmla="*/ 102716 w 102716"/>
                  <a:gd name="connsiteY2" fmla="*/ 47859 h 93841"/>
                  <a:gd name="connsiteX3" fmla="*/ 74865 w 102716"/>
                  <a:gd name="connsiteY3" fmla="*/ 58599 h 93841"/>
                  <a:gd name="connsiteX4" fmla="*/ 90884 w 102716"/>
                  <a:gd name="connsiteY4" fmla="*/ 93842 h 93841"/>
                  <a:gd name="connsiteX5" fmla="*/ 56227 w 102716"/>
                  <a:gd name="connsiteY5" fmla="*/ 65377 h 93841"/>
                  <a:gd name="connsiteX6" fmla="*/ 27223 w 102716"/>
                  <a:gd name="connsiteY6" fmla="*/ 75386 h 93841"/>
                  <a:gd name="connsiteX7" fmla="*/ 33715 w 102716"/>
                  <a:gd name="connsiteY7" fmla="*/ 46400 h 93841"/>
                  <a:gd name="connsiteX8" fmla="*/ 0 w 102716"/>
                  <a:gd name="connsiteY8" fmla="*/ 16683 h 93841"/>
                  <a:gd name="connsiteX9" fmla="*/ 38532 w 102716"/>
                  <a:gd name="connsiteY9" fmla="*/ 27736 h 93841"/>
                  <a:gd name="connsiteX10" fmla="*/ 46489 w 102716"/>
                  <a:gd name="connsiteY10" fmla="*/ 0 h 9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16" h="93841">
                    <a:moveTo>
                      <a:pt x="46489" y="0"/>
                    </a:moveTo>
                    <a:lnTo>
                      <a:pt x="63975" y="35451"/>
                    </a:lnTo>
                    <a:lnTo>
                      <a:pt x="102716" y="47859"/>
                    </a:lnTo>
                    <a:lnTo>
                      <a:pt x="74865" y="58599"/>
                    </a:lnTo>
                    <a:lnTo>
                      <a:pt x="90884" y="93842"/>
                    </a:lnTo>
                    <a:lnTo>
                      <a:pt x="56227" y="65377"/>
                    </a:lnTo>
                    <a:lnTo>
                      <a:pt x="27223" y="75386"/>
                    </a:lnTo>
                    <a:lnTo>
                      <a:pt x="33715" y="46400"/>
                    </a:lnTo>
                    <a:lnTo>
                      <a:pt x="0" y="16683"/>
                    </a:lnTo>
                    <a:lnTo>
                      <a:pt x="38532" y="27736"/>
                    </a:lnTo>
                    <a:lnTo>
                      <a:pt x="4648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grpSp>
          <p:nvGrpSpPr>
            <p:cNvPr id="50" name="Graphic 7">
              <a:extLst>
                <a:ext uri="{FF2B5EF4-FFF2-40B4-BE49-F238E27FC236}">
                  <a16:creationId xmlns:a16="http://schemas.microsoft.com/office/drawing/2014/main" id="{3FC80DCB-F85D-FA7F-7B91-0D99B7A2E84B}"/>
                </a:ext>
              </a:extLst>
            </p:cNvPr>
            <p:cNvGrpSpPr/>
            <p:nvPr/>
          </p:nvGrpSpPr>
          <p:grpSpPr>
            <a:xfrm>
              <a:off x="1201702" y="214239"/>
              <a:ext cx="1114171" cy="739683"/>
              <a:chOff x="1201702" y="214239"/>
              <a:chExt cx="1114171" cy="739683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9B125548-F194-DE09-48F0-AF1C72A507AC}"/>
                  </a:ext>
                </a:extLst>
              </p:cNvPr>
              <p:cNvSpPr/>
              <p:nvPr/>
            </p:nvSpPr>
            <p:spPr>
              <a:xfrm>
                <a:off x="1201702" y="214239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29643B40-D179-CEF0-49CF-AB46028DEFC4}"/>
                  </a:ext>
                </a:extLst>
              </p:cNvPr>
              <p:cNvSpPr/>
              <p:nvPr/>
            </p:nvSpPr>
            <p:spPr>
              <a:xfrm>
                <a:off x="1480114" y="306726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19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1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0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1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0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19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5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8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69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69 w 557138"/>
                  <a:gd name="connsiteY101" fmla="*/ 77055 h 554710"/>
                  <a:gd name="connsiteX102" fmla="*/ 384269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7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7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8 h 554710"/>
                  <a:gd name="connsiteX113" fmla="*/ 477143 w 557138"/>
                  <a:gd name="connsiteY113" fmla="*/ 147958 h 554710"/>
                  <a:gd name="connsiteX114" fmla="*/ 495257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7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0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69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19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1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0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1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0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19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5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8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69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69" y="77055"/>
                    </a:lnTo>
                    <a:lnTo>
                      <a:pt x="384269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7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7" y="193002"/>
                    </a:lnTo>
                    <a:lnTo>
                      <a:pt x="472222" y="165266"/>
                    </a:lnTo>
                    <a:lnTo>
                      <a:pt x="448873" y="147958"/>
                    </a:lnTo>
                    <a:lnTo>
                      <a:pt x="477143" y="147958"/>
                    </a:lnTo>
                    <a:close/>
                    <a:moveTo>
                      <a:pt x="495257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7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0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69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317CF0A6-3256-32E6-ABD1-69DC4A1C01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62513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x-none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B261257F-BE2F-8895-0399-EDBD614DAB8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6000" y="2711249"/>
            <a:ext cx="5209914" cy="3191770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Add text and resize text box after background image is added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539352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Top Right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F9FE140-6688-0E91-85AD-43EDD2171187}"/>
              </a:ext>
            </a:extLst>
          </p:cNvPr>
          <p:cNvGrpSpPr/>
          <p:nvPr userDrawn="1"/>
        </p:nvGrpSpPr>
        <p:grpSpPr>
          <a:xfrm flipV="1">
            <a:off x="7041777" y="0"/>
            <a:ext cx="5150223" cy="1414197"/>
            <a:chOff x="7041778" y="5443804"/>
            <a:chExt cx="5150223" cy="1414197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337AE3A8-F078-F5F3-90EC-BEF0DA6AF3F1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F6D6D72A-1B11-E07C-E773-E9F77CC3830D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dirty="0"/>
            </a:p>
          </p:txBody>
        </p:sp>
      </p:grp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6F7F39D-B3C2-DC88-C102-F4DD6D39FF0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2700"/>
            <a:ext cx="12192000" cy="6870700"/>
          </a:xfrm>
          <a:custGeom>
            <a:avLst/>
            <a:gdLst>
              <a:gd name="connsiteX0" fmla="*/ 0 w 12192000"/>
              <a:gd name="connsiteY0" fmla="*/ 0 h 6870700"/>
              <a:gd name="connsiteX1" fmla="*/ 7023254 w 12192000"/>
              <a:gd name="connsiteY1" fmla="*/ 0 h 6870700"/>
              <a:gd name="connsiteX2" fmla="*/ 7211591 w 12192000"/>
              <a:gd name="connsiteY2" fmla="*/ 57618 h 6870700"/>
              <a:gd name="connsiteX3" fmla="*/ 8577121 w 12192000"/>
              <a:gd name="connsiteY3" fmla="*/ 682867 h 6870700"/>
              <a:gd name="connsiteX4" fmla="*/ 11566779 w 12192000"/>
              <a:gd name="connsiteY4" fmla="*/ 1417545 h 6870700"/>
              <a:gd name="connsiteX5" fmla="*/ 11875255 w 12192000"/>
              <a:gd name="connsiteY5" fmla="*/ 1413883 h 6870700"/>
              <a:gd name="connsiteX6" fmla="*/ 12192000 w 12192000"/>
              <a:gd name="connsiteY6" fmla="*/ 1403156 h 6870700"/>
              <a:gd name="connsiteX7" fmla="*/ 12192000 w 12192000"/>
              <a:gd name="connsiteY7" fmla="*/ 6870700 h 6870700"/>
              <a:gd name="connsiteX8" fmla="*/ 0 w 12192000"/>
              <a:gd name="connsiteY8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70700">
                <a:moveTo>
                  <a:pt x="0" y="0"/>
                </a:moveTo>
                <a:lnTo>
                  <a:pt x="7023254" y="0"/>
                </a:lnTo>
                <a:lnTo>
                  <a:pt x="7211591" y="57618"/>
                </a:lnTo>
                <a:cubicBezTo>
                  <a:pt x="7811406" y="254392"/>
                  <a:pt x="8211660" y="478409"/>
                  <a:pt x="8577121" y="682867"/>
                </a:cubicBezTo>
                <a:cubicBezTo>
                  <a:pt x="9275298" y="1073562"/>
                  <a:pt x="9890234" y="1417545"/>
                  <a:pt x="11566779" y="1417545"/>
                </a:cubicBezTo>
                <a:cubicBezTo>
                  <a:pt x="11665831" y="1417545"/>
                  <a:pt x="11768573" y="1416346"/>
                  <a:pt x="11875255" y="1413883"/>
                </a:cubicBezTo>
                <a:lnTo>
                  <a:pt x="12192000" y="1403156"/>
                </a:lnTo>
                <a:lnTo>
                  <a:pt x="12192000" y="6870700"/>
                </a:lnTo>
                <a:lnTo>
                  <a:pt x="0" y="68707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endParaRPr lang="x-none" dirty="0"/>
          </a:p>
        </p:txBody>
      </p:sp>
      <p:grpSp>
        <p:nvGrpSpPr>
          <p:cNvPr id="11" name="Graphic 9">
            <a:extLst>
              <a:ext uri="{FF2B5EF4-FFF2-40B4-BE49-F238E27FC236}">
                <a16:creationId xmlns:a16="http://schemas.microsoft.com/office/drawing/2014/main" id="{8173938A-99E5-66FE-2C51-EF93EED45669}"/>
              </a:ext>
            </a:extLst>
          </p:cNvPr>
          <p:cNvGrpSpPr/>
          <p:nvPr/>
        </p:nvGrpSpPr>
        <p:grpSpPr>
          <a:xfrm>
            <a:off x="9874974" y="211767"/>
            <a:ext cx="2103115" cy="739683"/>
            <a:chOff x="9874974" y="211767"/>
            <a:chExt cx="2103115" cy="739683"/>
          </a:xfrm>
        </p:grpSpPr>
        <p:grpSp>
          <p:nvGrpSpPr>
            <p:cNvPr id="12" name="Graphic 9">
              <a:extLst>
                <a:ext uri="{FF2B5EF4-FFF2-40B4-BE49-F238E27FC236}">
                  <a16:creationId xmlns:a16="http://schemas.microsoft.com/office/drawing/2014/main" id="{5597A445-8671-3ABF-1AC7-7EFFF93ABF71}"/>
                </a:ext>
              </a:extLst>
            </p:cNvPr>
            <p:cNvGrpSpPr/>
            <p:nvPr/>
          </p:nvGrpSpPr>
          <p:grpSpPr>
            <a:xfrm>
              <a:off x="9874974" y="211767"/>
              <a:ext cx="858794" cy="739683"/>
              <a:chOff x="9874974" y="211767"/>
              <a:chExt cx="858794" cy="739683"/>
            </a:xfrm>
          </p:grpSpPr>
          <p:grpSp>
            <p:nvGrpSpPr>
              <p:cNvPr id="14" name="Graphic 9">
                <a:extLst>
                  <a:ext uri="{FF2B5EF4-FFF2-40B4-BE49-F238E27FC236}">
                    <a16:creationId xmlns:a16="http://schemas.microsoft.com/office/drawing/2014/main" id="{5B33081A-A823-8B17-24A7-AF6732F3051B}"/>
                  </a:ext>
                </a:extLst>
              </p:cNvPr>
              <p:cNvGrpSpPr/>
              <p:nvPr/>
            </p:nvGrpSpPr>
            <p:grpSpPr>
              <a:xfrm>
                <a:off x="10086060" y="361497"/>
                <a:ext cx="647708" cy="426668"/>
                <a:chOff x="10086060" y="361497"/>
                <a:chExt cx="647708" cy="426668"/>
              </a:xfrm>
              <a:solidFill>
                <a:srgbClr val="003399"/>
              </a:solidFill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E199B7F3-706E-C1A5-5F54-2CC206F6DF68}"/>
                    </a:ext>
                  </a:extLst>
                </p:cNvPr>
                <p:cNvSpPr/>
                <p:nvPr/>
              </p:nvSpPr>
              <p:spPr>
                <a:xfrm>
                  <a:off x="10086060" y="391944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7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04A71B2C-9877-E1F6-5AFB-A63065294B69}"/>
                    </a:ext>
                  </a:extLst>
                </p:cNvPr>
                <p:cNvSpPr/>
                <p:nvPr/>
              </p:nvSpPr>
              <p:spPr>
                <a:xfrm>
                  <a:off x="10165008" y="391840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7 w 69524"/>
                    <a:gd name="connsiteY6" fmla="*/ 25546 h 88837"/>
                    <a:gd name="connsiteX7" fmla="*/ 20837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7 w 69524"/>
                    <a:gd name="connsiteY14" fmla="*/ 6569 h 88837"/>
                    <a:gd name="connsiteX15" fmla="*/ 69525 w 69524"/>
                    <a:gd name="connsiteY15" fmla="*/ 26484 h 88837"/>
                    <a:gd name="connsiteX16" fmla="*/ 69525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7" y="11470"/>
                        <a:pt x="20837" y="21688"/>
                        <a:pt x="20837" y="25546"/>
                      </a:cubicBezTo>
                      <a:lnTo>
                        <a:pt x="20837" y="84875"/>
                      </a:lnTo>
                      <a:cubicBezTo>
                        <a:pt x="20837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7" y="6569"/>
                      </a:cubicBezTo>
                      <a:cubicBezTo>
                        <a:pt x="69315" y="12721"/>
                        <a:pt x="69525" y="20645"/>
                        <a:pt x="69525" y="26484"/>
                      </a:cubicBezTo>
                      <a:lnTo>
                        <a:pt x="69525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02DCCC0F-809E-211C-0478-EF0296574E4E}"/>
                    </a:ext>
                  </a:extLst>
                </p:cNvPr>
                <p:cNvSpPr/>
                <p:nvPr/>
              </p:nvSpPr>
              <p:spPr>
                <a:xfrm>
                  <a:off x="10238616" y="369839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6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7"/>
                        <a:pt x="15915" y="105520"/>
                      </a:cubicBezTo>
                      <a:cubicBezTo>
                        <a:pt x="11204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5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6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9CD6CA5D-D7BA-5A59-4F84-95E4FC8AA485}"/>
                    </a:ext>
                  </a:extLst>
                </p:cNvPr>
                <p:cNvSpPr/>
                <p:nvPr/>
              </p:nvSpPr>
              <p:spPr>
                <a:xfrm>
                  <a:off x="10287932" y="391944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4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4" y="61414"/>
                      </a:cubicBezTo>
                      <a:cubicBezTo>
                        <a:pt x="63347" y="57556"/>
                        <a:pt x="64185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0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46F727F5-2BE2-F64F-B015-652556933E4D}"/>
                    </a:ext>
                  </a:extLst>
                </p:cNvPr>
                <p:cNvSpPr/>
                <p:nvPr/>
              </p:nvSpPr>
              <p:spPr>
                <a:xfrm>
                  <a:off x="10366671" y="391944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72E90714-3EE0-AAC8-051A-644CA5E70FC7}"/>
                    </a:ext>
                  </a:extLst>
                </p:cNvPr>
                <p:cNvSpPr/>
                <p:nvPr/>
              </p:nvSpPr>
              <p:spPr>
                <a:xfrm>
                  <a:off x="10424573" y="391944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4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90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7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EE1C2674-5AD9-69B1-F8A8-95124BC21BE8}"/>
                    </a:ext>
                  </a:extLst>
                </p:cNvPr>
                <p:cNvSpPr/>
                <p:nvPr/>
              </p:nvSpPr>
              <p:spPr>
                <a:xfrm>
                  <a:off x="10506976" y="391944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7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E029C6C7-50EF-2527-B968-8D74EE87F253}"/>
                    </a:ext>
                  </a:extLst>
                </p:cNvPr>
                <p:cNvSpPr/>
                <p:nvPr/>
              </p:nvSpPr>
              <p:spPr>
                <a:xfrm>
                  <a:off x="10563936" y="361497"/>
                  <a:ext cx="22309" cy="119074"/>
                </a:xfrm>
                <a:custGeom>
                  <a:avLst/>
                  <a:gdLst>
                    <a:gd name="connsiteX0" fmla="*/ 11413 w 22309"/>
                    <a:gd name="connsiteY0" fmla="*/ 20541 h 119074"/>
                    <a:gd name="connsiteX1" fmla="*/ 0 w 22309"/>
                    <a:gd name="connsiteY1" fmla="*/ 10531 h 119074"/>
                    <a:gd name="connsiteX2" fmla="*/ 11413 w 22309"/>
                    <a:gd name="connsiteY2" fmla="*/ 0 h 119074"/>
                    <a:gd name="connsiteX3" fmla="*/ 22302 w 22309"/>
                    <a:gd name="connsiteY3" fmla="*/ 10010 h 119074"/>
                    <a:gd name="connsiteX4" fmla="*/ 11413 w 22309"/>
                    <a:gd name="connsiteY4" fmla="*/ 20541 h 119074"/>
                    <a:gd name="connsiteX5" fmla="*/ 21988 w 22309"/>
                    <a:gd name="connsiteY5" fmla="*/ 115426 h 119074"/>
                    <a:gd name="connsiteX6" fmla="*/ 18323 w 22309"/>
                    <a:gd name="connsiteY6" fmla="*/ 119075 h 119074"/>
                    <a:gd name="connsiteX7" fmla="*/ 3770 w 22309"/>
                    <a:gd name="connsiteY7" fmla="*/ 119075 h 119074"/>
                    <a:gd name="connsiteX8" fmla="*/ 942 w 22309"/>
                    <a:gd name="connsiteY8" fmla="*/ 115530 h 119074"/>
                    <a:gd name="connsiteX9" fmla="*/ 942 w 22309"/>
                    <a:gd name="connsiteY9" fmla="*/ 35973 h 119074"/>
                    <a:gd name="connsiteX10" fmla="*/ 4084 w 22309"/>
                    <a:gd name="connsiteY10" fmla="*/ 32428 h 119074"/>
                    <a:gd name="connsiteX11" fmla="*/ 18323 w 22309"/>
                    <a:gd name="connsiteY11" fmla="*/ 32428 h 119074"/>
                    <a:gd name="connsiteX12" fmla="*/ 21988 w 22309"/>
                    <a:gd name="connsiteY12" fmla="*/ 36077 h 119074"/>
                    <a:gd name="connsiteX13" fmla="*/ 21988 w 22309"/>
                    <a:gd name="connsiteY13" fmla="*/ 115321 h 119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4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70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7E48F1D5-F501-5330-5FDF-5665573FBE63}"/>
                    </a:ext>
                  </a:extLst>
                </p:cNvPr>
                <p:cNvSpPr/>
                <p:nvPr/>
              </p:nvSpPr>
              <p:spPr>
                <a:xfrm>
                  <a:off x="10595243" y="391944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4 w 61357"/>
                    <a:gd name="connsiteY12" fmla="*/ 17934 h 90922"/>
                    <a:gd name="connsiteX13" fmla="*/ 50782 w 61357"/>
                    <a:gd name="connsiteY13" fmla="*/ 26172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7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4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4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4" y="11157"/>
                        <a:pt x="58844" y="17934"/>
                      </a:cubicBezTo>
                      <a:cubicBezTo>
                        <a:pt x="58844" y="22626"/>
                        <a:pt x="55494" y="26172"/>
                        <a:pt x="50782" y="26172"/>
                      </a:cubicBezTo>
                      <a:cubicBezTo>
                        <a:pt x="45547" y="26172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4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7" y="32636"/>
                        <a:pt x="33401" y="35139"/>
                      </a:cubicBezTo>
                      <a:lnTo>
                        <a:pt x="41777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331C1DA3-CCB0-9661-F4DD-9755126488A7}"/>
                    </a:ext>
                  </a:extLst>
                </p:cNvPr>
                <p:cNvSpPr/>
                <p:nvPr/>
              </p:nvSpPr>
              <p:spPr>
                <a:xfrm>
                  <a:off x="10662987" y="391944"/>
                  <a:ext cx="70781" cy="90922"/>
                </a:xfrm>
                <a:custGeom>
                  <a:avLst/>
                  <a:gdLst>
                    <a:gd name="connsiteX0" fmla="*/ 17591 w 70781"/>
                    <a:gd name="connsiteY0" fmla="*/ 44940 h 90922"/>
                    <a:gd name="connsiteX1" fmla="*/ 40731 w 70781"/>
                    <a:gd name="connsiteY1" fmla="*/ 72467 h 90922"/>
                    <a:gd name="connsiteX2" fmla="*/ 60729 w 70781"/>
                    <a:gd name="connsiteY2" fmla="*/ 61414 h 90922"/>
                    <a:gd name="connsiteX3" fmla="*/ 66384 w 70781"/>
                    <a:gd name="connsiteY3" fmla="*/ 56618 h 90922"/>
                    <a:gd name="connsiteX4" fmla="*/ 70781 w 70781"/>
                    <a:gd name="connsiteY4" fmla="*/ 61831 h 90922"/>
                    <a:gd name="connsiteX5" fmla="*/ 37590 w 70781"/>
                    <a:gd name="connsiteY5" fmla="*/ 90922 h 90922"/>
                    <a:gd name="connsiteX6" fmla="*/ 0 w 70781"/>
                    <a:gd name="connsiteY6" fmla="*/ 45253 h 90922"/>
                    <a:gd name="connsiteX7" fmla="*/ 37590 w 70781"/>
                    <a:gd name="connsiteY7" fmla="*/ 0 h 90922"/>
                    <a:gd name="connsiteX8" fmla="*/ 69944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1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8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1" y="72467"/>
                      </a:cubicBezTo>
                      <a:cubicBezTo>
                        <a:pt x="49631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4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90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90" y="0"/>
                      </a:cubicBezTo>
                      <a:cubicBezTo>
                        <a:pt x="63766" y="0"/>
                        <a:pt x="69944" y="23356"/>
                        <a:pt x="69944" y="31385"/>
                      </a:cubicBezTo>
                      <a:cubicBezTo>
                        <a:pt x="69944" y="37224"/>
                        <a:pt x="66070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11ABD9E4-747F-5752-FC11-EF7734392BFB}"/>
                    </a:ext>
                  </a:extLst>
                </p:cNvPr>
                <p:cNvSpPr/>
                <p:nvPr/>
              </p:nvSpPr>
              <p:spPr>
                <a:xfrm>
                  <a:off x="10086060" y="544489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7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5044"/>
                      </a:moveTo>
                      <a:cubicBezTo>
                        <a:pt x="20417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7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7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713B35DC-E80A-4181-272F-6C5BEAE31B55}"/>
                    </a:ext>
                  </a:extLst>
                </p:cNvPr>
                <p:cNvSpPr/>
                <p:nvPr/>
              </p:nvSpPr>
              <p:spPr>
                <a:xfrm>
                  <a:off x="10164694" y="546783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7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4 w 70048"/>
                    <a:gd name="connsiteY14" fmla="*/ 3545 h 88732"/>
                    <a:gd name="connsiteX15" fmla="*/ 69944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7" y="104"/>
                      </a:lnTo>
                      <a:cubicBezTo>
                        <a:pt x="19790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8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4" y="313"/>
                        <a:pt x="69944" y="3545"/>
                      </a:cubicBezTo>
                      <a:lnTo>
                        <a:pt x="69944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E1038A40-CEF4-70EB-49CA-244E257E7FCD}"/>
                    </a:ext>
                  </a:extLst>
                </p:cNvPr>
                <p:cNvSpPr/>
                <p:nvPr/>
              </p:nvSpPr>
              <p:spPr>
                <a:xfrm>
                  <a:off x="10247307" y="544593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7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7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532C219D-CB70-10BD-BA6D-1F45DD4A2920}"/>
                    </a:ext>
                  </a:extLst>
                </p:cNvPr>
                <p:cNvSpPr/>
                <p:nvPr/>
              </p:nvSpPr>
              <p:spPr>
                <a:xfrm>
                  <a:off x="10301753" y="544593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7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7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0A2367F7-F593-CFFF-02B0-F6BB793C06E3}"/>
                    </a:ext>
                  </a:extLst>
                </p:cNvPr>
                <p:cNvSpPr/>
                <p:nvPr/>
              </p:nvSpPr>
              <p:spPr>
                <a:xfrm>
                  <a:off x="10391277" y="544593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10 h 128042"/>
                    <a:gd name="connsiteX13" fmla="*/ 32563 w 72979"/>
                    <a:gd name="connsiteY13" fmla="*/ 77368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10"/>
                      </a:moveTo>
                      <a:cubicBezTo>
                        <a:pt x="26176" y="76846"/>
                        <a:pt x="30574" y="77368"/>
                        <a:pt x="32563" y="77368"/>
                      </a:cubicBezTo>
                      <a:cubicBezTo>
                        <a:pt x="45023" y="77368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A9E693C0-E426-90BE-0AD0-D939C11F7A9F}"/>
                    </a:ext>
                  </a:extLst>
                </p:cNvPr>
                <p:cNvSpPr/>
                <p:nvPr/>
              </p:nvSpPr>
              <p:spPr>
                <a:xfrm>
                  <a:off x="10470015" y="544489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5044 h 90922"/>
                    <a:gd name="connsiteX1" fmla="*/ 40731 w 70781"/>
                    <a:gd name="connsiteY1" fmla="*/ 72571 h 90922"/>
                    <a:gd name="connsiteX2" fmla="*/ 60729 w 70781"/>
                    <a:gd name="connsiteY2" fmla="*/ 61519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508 h 90922"/>
                    <a:gd name="connsiteX12" fmla="*/ 34448 w 70781"/>
                    <a:gd name="connsiteY12" fmla="*/ 12617 h 90922"/>
                    <a:gd name="connsiteX13" fmla="*/ 16858 w 70781"/>
                    <a:gd name="connsiteY13" fmla="*/ 34722 h 90922"/>
                    <a:gd name="connsiteX14" fmla="*/ 49107 w 70781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5044"/>
                      </a:moveTo>
                      <a:cubicBezTo>
                        <a:pt x="20418" y="68088"/>
                        <a:pt x="32668" y="72571"/>
                        <a:pt x="40731" y="72571"/>
                      </a:cubicBezTo>
                      <a:cubicBezTo>
                        <a:pt x="49631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CC237732-80F2-E892-122A-7C804EBF14F7}"/>
                    </a:ext>
                  </a:extLst>
                </p:cNvPr>
                <p:cNvSpPr/>
                <p:nvPr/>
              </p:nvSpPr>
              <p:spPr>
                <a:xfrm>
                  <a:off x="10089620" y="697139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7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7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4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08267565-E8C1-82CC-D2EE-81B5D979D4B9}"/>
                    </a:ext>
                  </a:extLst>
                </p:cNvPr>
                <p:cNvSpPr/>
                <p:nvPr/>
              </p:nvSpPr>
              <p:spPr>
                <a:xfrm>
                  <a:off x="10168463" y="697243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4940 h 90922"/>
                    <a:gd name="connsiteX1" fmla="*/ 40730 w 70781"/>
                    <a:gd name="connsiteY1" fmla="*/ 72467 h 90922"/>
                    <a:gd name="connsiteX2" fmla="*/ 60729 w 70781"/>
                    <a:gd name="connsiteY2" fmla="*/ 61414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7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E692D092-B31B-58C6-DB0E-E8A5B9F95CD9}"/>
                    </a:ext>
                  </a:extLst>
                </p:cNvPr>
                <p:cNvSpPr/>
                <p:nvPr/>
              </p:nvSpPr>
              <p:spPr>
                <a:xfrm>
                  <a:off x="10238616" y="675138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6"/>
                        <a:pt x="15915" y="105520"/>
                      </a:cubicBezTo>
                      <a:cubicBezTo>
                        <a:pt x="11204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779BBBEF-68D7-448F-C286-C7F19406DC36}"/>
                    </a:ext>
                  </a:extLst>
                </p:cNvPr>
                <p:cNvSpPr/>
                <p:nvPr/>
              </p:nvSpPr>
              <p:spPr>
                <a:xfrm>
                  <a:off x="10282383" y="699433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0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4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8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2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4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0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4" y="0"/>
                        <a:pt x="60624" y="0"/>
                        <a:pt x="62404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8" y="3337"/>
                      </a:lnTo>
                      <a:cubicBezTo>
                        <a:pt x="98947" y="834"/>
                        <a:pt x="99365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2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38B5F061-2C5F-BC6D-4F32-EAD8EFA2D26D}"/>
                    </a:ext>
                  </a:extLst>
                </p:cNvPr>
                <p:cNvSpPr/>
                <p:nvPr/>
              </p:nvSpPr>
              <p:spPr>
                <a:xfrm>
                  <a:off x="10398187" y="697139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8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0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8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1D880F58-C0CF-1AA7-29C9-B25F3405273D}"/>
                    </a:ext>
                  </a:extLst>
                </p:cNvPr>
                <p:cNvSpPr/>
                <p:nvPr/>
              </p:nvSpPr>
              <p:spPr>
                <a:xfrm>
                  <a:off x="10487606" y="697243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7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9" y="7924"/>
                        <a:pt x="4817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7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7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CDBF9D45-BA13-BFBC-D517-266AF53D2B85}"/>
                    </a:ext>
                  </a:extLst>
                </p:cNvPr>
                <p:cNvSpPr/>
                <p:nvPr/>
              </p:nvSpPr>
              <p:spPr>
                <a:xfrm>
                  <a:off x="10545613" y="658038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8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4 w 77167"/>
                    <a:gd name="connsiteY17" fmla="*/ 41290 h 127937"/>
                    <a:gd name="connsiteX18" fmla="*/ 68896 w 77167"/>
                    <a:gd name="connsiteY18" fmla="*/ 41290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8" y="127938"/>
                      </a:cubicBezTo>
                      <a:lnTo>
                        <a:pt x="56332" y="127938"/>
                      </a:lnTo>
                      <a:cubicBezTo>
                        <a:pt x="53191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4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0"/>
                        <a:pt x="57484" y="41290"/>
                      </a:cubicBezTo>
                      <a:lnTo>
                        <a:pt x="68896" y="41290"/>
                      </a:lnTo>
                      <a:cubicBezTo>
                        <a:pt x="69943" y="41290"/>
                        <a:pt x="72247" y="41290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</p:grp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9EC40785-53E5-4821-E4CC-6DBAE5D94F39}"/>
                  </a:ext>
                </a:extLst>
              </p:cNvPr>
              <p:cNvSpPr/>
              <p:nvPr/>
            </p:nvSpPr>
            <p:spPr>
              <a:xfrm>
                <a:off x="10117158" y="855627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231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955 h 81538"/>
                  <a:gd name="connsiteX6" fmla="*/ 23873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522 h 81538"/>
                  <a:gd name="connsiteX9" fmla="*/ 33610 w 89313"/>
                  <a:gd name="connsiteY9" fmla="*/ 27214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231" y="50779"/>
                    </a:lnTo>
                    <a:lnTo>
                      <a:pt x="79157" y="81538"/>
                    </a:lnTo>
                    <a:lnTo>
                      <a:pt x="49002" y="59955"/>
                    </a:lnTo>
                    <a:lnTo>
                      <a:pt x="23873" y="73405"/>
                    </a:lnTo>
                    <a:lnTo>
                      <a:pt x="29422" y="45357"/>
                    </a:lnTo>
                    <a:lnTo>
                      <a:pt x="0" y="22522"/>
                    </a:lnTo>
                    <a:lnTo>
                      <a:pt x="33610" y="27214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5F9723F3-1E60-394A-E114-FA25D49859B6}"/>
                  </a:ext>
                </a:extLst>
              </p:cNvPr>
              <p:cNvSpPr/>
              <p:nvPr/>
            </p:nvSpPr>
            <p:spPr>
              <a:xfrm>
                <a:off x="9979470" y="262233"/>
                <a:ext cx="116013" cy="108856"/>
              </a:xfrm>
              <a:custGeom>
                <a:avLst/>
                <a:gdLst>
                  <a:gd name="connsiteX0" fmla="*/ 52772 w 116013"/>
                  <a:gd name="connsiteY0" fmla="*/ 0 h 108856"/>
                  <a:gd name="connsiteX1" fmla="*/ 72142 w 116013"/>
                  <a:gd name="connsiteY1" fmla="*/ 40978 h 108856"/>
                  <a:gd name="connsiteX2" fmla="*/ 116014 w 116013"/>
                  <a:gd name="connsiteY2" fmla="*/ 53907 h 108856"/>
                  <a:gd name="connsiteX3" fmla="*/ 84393 w 116013"/>
                  <a:gd name="connsiteY3" fmla="*/ 67879 h 108856"/>
                  <a:gd name="connsiteX4" fmla="*/ 102298 w 116013"/>
                  <a:gd name="connsiteY4" fmla="*/ 108857 h 108856"/>
                  <a:gd name="connsiteX5" fmla="*/ 63242 w 116013"/>
                  <a:gd name="connsiteY5" fmla="*/ 76846 h 108856"/>
                  <a:gd name="connsiteX6" fmla="*/ 30260 w 116013"/>
                  <a:gd name="connsiteY6" fmla="*/ 89984 h 108856"/>
                  <a:gd name="connsiteX7" fmla="*/ 37904 w 116013"/>
                  <a:gd name="connsiteY7" fmla="*/ 55262 h 108856"/>
                  <a:gd name="connsiteX8" fmla="*/ 0 w 116013"/>
                  <a:gd name="connsiteY8" fmla="*/ 21896 h 108856"/>
                  <a:gd name="connsiteX9" fmla="*/ 43453 w 116013"/>
                  <a:gd name="connsiteY9" fmla="*/ 33053 h 108856"/>
                  <a:gd name="connsiteX10" fmla="*/ 52772 w 116013"/>
                  <a:gd name="connsiteY10" fmla="*/ 0 h 10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856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393" y="67879"/>
                    </a:lnTo>
                    <a:lnTo>
                      <a:pt x="102298" y="108857"/>
                    </a:lnTo>
                    <a:lnTo>
                      <a:pt x="63242" y="76846"/>
                    </a:lnTo>
                    <a:lnTo>
                      <a:pt x="30260" y="89984"/>
                    </a:lnTo>
                    <a:lnTo>
                      <a:pt x="37904" y="55262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D1263F8D-B533-D1F4-0941-41451A2130FA}"/>
                  </a:ext>
                </a:extLst>
              </p:cNvPr>
              <p:cNvSpPr/>
              <p:nvPr/>
            </p:nvSpPr>
            <p:spPr>
              <a:xfrm>
                <a:off x="10005541" y="787227"/>
                <a:ext cx="98213" cy="91756"/>
              </a:xfrm>
              <a:custGeom>
                <a:avLst/>
                <a:gdLst>
                  <a:gd name="connsiteX0" fmla="*/ 44604 w 98213"/>
                  <a:gd name="connsiteY0" fmla="*/ 0 h 91756"/>
                  <a:gd name="connsiteX1" fmla="*/ 61043 w 98213"/>
                  <a:gd name="connsiteY1" fmla="*/ 34409 h 91756"/>
                  <a:gd name="connsiteX2" fmla="*/ 98214 w 98213"/>
                  <a:gd name="connsiteY2" fmla="*/ 41499 h 91756"/>
                  <a:gd name="connsiteX3" fmla="*/ 71514 w 98213"/>
                  <a:gd name="connsiteY3" fmla="*/ 57139 h 91756"/>
                  <a:gd name="connsiteX4" fmla="*/ 86801 w 98213"/>
                  <a:gd name="connsiteY4" fmla="*/ 91757 h 91756"/>
                  <a:gd name="connsiteX5" fmla="*/ 53609 w 98213"/>
                  <a:gd name="connsiteY5" fmla="*/ 67045 h 91756"/>
                  <a:gd name="connsiteX6" fmla="*/ 25862 w 98213"/>
                  <a:gd name="connsiteY6" fmla="*/ 81642 h 91756"/>
                  <a:gd name="connsiteX7" fmla="*/ 32145 w 98213"/>
                  <a:gd name="connsiteY7" fmla="*/ 50466 h 91756"/>
                  <a:gd name="connsiteX8" fmla="*/ 0 w 98213"/>
                  <a:gd name="connsiteY8" fmla="*/ 24295 h 91756"/>
                  <a:gd name="connsiteX9" fmla="*/ 36751 w 98213"/>
                  <a:gd name="connsiteY9" fmla="*/ 30134 h 91756"/>
                  <a:gd name="connsiteX10" fmla="*/ 44604 w 98213"/>
                  <a:gd name="connsiteY10" fmla="*/ 0 h 91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756">
                    <a:moveTo>
                      <a:pt x="44604" y="0"/>
                    </a:moveTo>
                    <a:lnTo>
                      <a:pt x="61043" y="34409"/>
                    </a:lnTo>
                    <a:lnTo>
                      <a:pt x="98214" y="41499"/>
                    </a:lnTo>
                    <a:lnTo>
                      <a:pt x="71514" y="57139"/>
                    </a:lnTo>
                    <a:lnTo>
                      <a:pt x="86801" y="91757"/>
                    </a:lnTo>
                    <a:lnTo>
                      <a:pt x="53609" y="67045"/>
                    </a:lnTo>
                    <a:lnTo>
                      <a:pt x="25862" y="81642"/>
                    </a:lnTo>
                    <a:lnTo>
                      <a:pt x="32145" y="50466"/>
                    </a:lnTo>
                    <a:lnTo>
                      <a:pt x="0" y="24295"/>
                    </a:lnTo>
                    <a:lnTo>
                      <a:pt x="36751" y="30134"/>
                    </a:lnTo>
                    <a:lnTo>
                      <a:pt x="4460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3347428-6521-84A1-EB69-32F75919B229}"/>
                  </a:ext>
                </a:extLst>
              </p:cNvPr>
              <p:cNvSpPr/>
              <p:nvPr/>
            </p:nvSpPr>
            <p:spPr>
              <a:xfrm>
                <a:off x="9895077" y="366085"/>
                <a:ext cx="133290" cy="126999"/>
              </a:xfrm>
              <a:custGeom>
                <a:avLst/>
                <a:gdLst>
                  <a:gd name="connsiteX0" fmla="*/ 60834 w 133290"/>
                  <a:gd name="connsiteY0" fmla="*/ 0 h 126999"/>
                  <a:gd name="connsiteX1" fmla="*/ 82927 w 133290"/>
                  <a:gd name="connsiteY1" fmla="*/ 47755 h 126999"/>
                  <a:gd name="connsiteX2" fmla="*/ 133290 w 133290"/>
                  <a:gd name="connsiteY2" fmla="*/ 61102 h 126999"/>
                  <a:gd name="connsiteX3" fmla="*/ 96853 w 133290"/>
                  <a:gd name="connsiteY3" fmla="*/ 79140 h 126999"/>
                  <a:gd name="connsiteX4" fmla="*/ 117270 w 133290"/>
                  <a:gd name="connsiteY4" fmla="*/ 126999 h 126999"/>
                  <a:gd name="connsiteX5" fmla="*/ 72456 w 133290"/>
                  <a:gd name="connsiteY5" fmla="*/ 90714 h 126999"/>
                  <a:gd name="connsiteX6" fmla="*/ 34553 w 133290"/>
                  <a:gd name="connsiteY6" fmla="*/ 107605 h 126999"/>
                  <a:gd name="connsiteX7" fmla="*/ 43453 w 133290"/>
                  <a:gd name="connsiteY7" fmla="*/ 66211 h 126999"/>
                  <a:gd name="connsiteX8" fmla="*/ 0 w 133290"/>
                  <a:gd name="connsiteY8" fmla="*/ 28257 h 126999"/>
                  <a:gd name="connsiteX9" fmla="*/ 49945 w 133290"/>
                  <a:gd name="connsiteY9" fmla="*/ 39622 h 126999"/>
                  <a:gd name="connsiteX10" fmla="*/ 60834 w 133290"/>
                  <a:gd name="connsiteY10" fmla="*/ 0 h 12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999">
                    <a:moveTo>
                      <a:pt x="60834" y="0"/>
                    </a:moveTo>
                    <a:lnTo>
                      <a:pt x="82927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999"/>
                    </a:lnTo>
                    <a:lnTo>
                      <a:pt x="72456" y="90714"/>
                    </a:lnTo>
                    <a:lnTo>
                      <a:pt x="34553" y="107605"/>
                    </a:lnTo>
                    <a:lnTo>
                      <a:pt x="43453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930DEE02-04A9-374D-08F8-CE596DE9097C}"/>
                  </a:ext>
                </a:extLst>
              </p:cNvPr>
              <p:cNvSpPr/>
              <p:nvPr/>
            </p:nvSpPr>
            <p:spPr>
              <a:xfrm>
                <a:off x="9916332" y="661792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2037 w 115699"/>
                  <a:gd name="connsiteY1" fmla="*/ 41186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983 w 115699"/>
                  <a:gd name="connsiteY4" fmla="*/ 109795 h 109795"/>
                  <a:gd name="connsiteX5" fmla="*/ 63033 w 115699"/>
                  <a:gd name="connsiteY5" fmla="*/ 79661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736 h 109795"/>
                  <a:gd name="connsiteX9" fmla="*/ 43453 w 115699"/>
                  <a:gd name="connsiteY9" fmla="*/ 35556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2037" y="41186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983" y="109795"/>
                    </a:lnTo>
                    <a:lnTo>
                      <a:pt x="63033" y="79661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736"/>
                    </a:lnTo>
                    <a:lnTo>
                      <a:pt x="43453" y="35556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15B0415E-968A-D501-F550-EF21E972E9F6}"/>
                  </a:ext>
                </a:extLst>
              </p:cNvPr>
              <p:cNvSpPr/>
              <p:nvPr/>
            </p:nvSpPr>
            <p:spPr>
              <a:xfrm>
                <a:off x="9874974" y="517483"/>
                <a:ext cx="125751" cy="120221"/>
              </a:xfrm>
              <a:custGeom>
                <a:avLst/>
                <a:gdLst>
                  <a:gd name="connsiteX0" fmla="*/ 57483 w 125751"/>
                  <a:gd name="connsiteY0" fmla="*/ 0 h 120221"/>
                  <a:gd name="connsiteX1" fmla="*/ 78215 w 125751"/>
                  <a:gd name="connsiteY1" fmla="*/ 45148 h 120221"/>
                  <a:gd name="connsiteX2" fmla="*/ 125751 w 125751"/>
                  <a:gd name="connsiteY2" fmla="*/ 56409 h 120221"/>
                  <a:gd name="connsiteX3" fmla="*/ 91303 w 125751"/>
                  <a:gd name="connsiteY3" fmla="*/ 74865 h 120221"/>
                  <a:gd name="connsiteX4" fmla="*/ 110569 w 125751"/>
                  <a:gd name="connsiteY4" fmla="*/ 120222 h 120221"/>
                  <a:gd name="connsiteX5" fmla="*/ 68373 w 125751"/>
                  <a:gd name="connsiteY5" fmla="*/ 86647 h 120221"/>
                  <a:gd name="connsiteX6" fmla="*/ 32563 w 125751"/>
                  <a:gd name="connsiteY6" fmla="*/ 103852 h 120221"/>
                  <a:gd name="connsiteX7" fmla="*/ 41044 w 125751"/>
                  <a:gd name="connsiteY7" fmla="*/ 64021 h 120221"/>
                  <a:gd name="connsiteX8" fmla="*/ 0 w 125751"/>
                  <a:gd name="connsiteY8" fmla="*/ 28778 h 120221"/>
                  <a:gd name="connsiteX9" fmla="*/ 47118 w 125751"/>
                  <a:gd name="connsiteY9" fmla="*/ 38371 h 120221"/>
                  <a:gd name="connsiteX10" fmla="*/ 57483 w 125751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751" h="120221">
                    <a:moveTo>
                      <a:pt x="57483" y="0"/>
                    </a:moveTo>
                    <a:lnTo>
                      <a:pt x="78215" y="45148"/>
                    </a:lnTo>
                    <a:lnTo>
                      <a:pt x="125751" y="56409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373" y="86647"/>
                    </a:lnTo>
                    <a:lnTo>
                      <a:pt x="32563" y="103852"/>
                    </a:lnTo>
                    <a:lnTo>
                      <a:pt x="41044" y="64021"/>
                    </a:lnTo>
                    <a:lnTo>
                      <a:pt x="0" y="28778"/>
                    </a:lnTo>
                    <a:lnTo>
                      <a:pt x="47118" y="38371"/>
                    </a:lnTo>
                    <a:lnTo>
                      <a:pt x="57483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213E9F6B-91BE-862D-87D0-B03AA191A2E0}"/>
                  </a:ext>
                </a:extLst>
              </p:cNvPr>
              <p:cNvSpPr/>
              <p:nvPr/>
            </p:nvSpPr>
            <p:spPr>
              <a:xfrm>
                <a:off x="10223120" y="877107"/>
                <a:ext cx="83554" cy="74343"/>
              </a:xfrm>
              <a:custGeom>
                <a:avLst/>
                <a:gdLst>
                  <a:gd name="connsiteX0" fmla="*/ 37694 w 83554"/>
                  <a:gd name="connsiteY0" fmla="*/ 0 h 74343"/>
                  <a:gd name="connsiteX1" fmla="*/ 52039 w 83554"/>
                  <a:gd name="connsiteY1" fmla="*/ 27944 h 74343"/>
                  <a:gd name="connsiteX2" fmla="*/ 83555 w 83554"/>
                  <a:gd name="connsiteY2" fmla="*/ 32845 h 74343"/>
                  <a:gd name="connsiteX3" fmla="*/ 61043 w 83554"/>
                  <a:gd name="connsiteY3" fmla="*/ 46295 h 74343"/>
                  <a:gd name="connsiteX4" fmla="*/ 74236 w 83554"/>
                  <a:gd name="connsiteY4" fmla="*/ 74344 h 74343"/>
                  <a:gd name="connsiteX5" fmla="*/ 45966 w 83554"/>
                  <a:gd name="connsiteY5" fmla="*/ 54845 h 74343"/>
                  <a:gd name="connsiteX6" fmla="*/ 22512 w 83554"/>
                  <a:gd name="connsiteY6" fmla="*/ 67462 h 74343"/>
                  <a:gd name="connsiteX7" fmla="*/ 27642 w 83554"/>
                  <a:gd name="connsiteY7" fmla="*/ 41603 h 74343"/>
                  <a:gd name="connsiteX8" fmla="*/ 0 w 83554"/>
                  <a:gd name="connsiteY8" fmla="*/ 20854 h 74343"/>
                  <a:gd name="connsiteX9" fmla="*/ 31412 w 83554"/>
                  <a:gd name="connsiteY9" fmla="*/ 24920 h 74343"/>
                  <a:gd name="connsiteX10" fmla="*/ 37694 w 83554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554" h="74343">
                    <a:moveTo>
                      <a:pt x="37694" y="0"/>
                    </a:moveTo>
                    <a:lnTo>
                      <a:pt x="52039" y="27944"/>
                    </a:lnTo>
                    <a:lnTo>
                      <a:pt x="83555" y="32845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966" y="54845"/>
                    </a:lnTo>
                    <a:lnTo>
                      <a:pt x="22512" y="67462"/>
                    </a:lnTo>
                    <a:lnTo>
                      <a:pt x="27642" y="41603"/>
                    </a:lnTo>
                    <a:lnTo>
                      <a:pt x="0" y="20854"/>
                    </a:lnTo>
                    <a:lnTo>
                      <a:pt x="31412" y="24920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27262787-5FDC-3931-C07E-282944570F80}"/>
                  </a:ext>
                </a:extLst>
              </p:cNvPr>
              <p:cNvSpPr/>
              <p:nvPr/>
            </p:nvSpPr>
            <p:spPr>
              <a:xfrm>
                <a:off x="10330547" y="873040"/>
                <a:ext cx="61462" cy="53281"/>
              </a:xfrm>
              <a:custGeom>
                <a:avLst/>
                <a:gdLst>
                  <a:gd name="connsiteX0" fmla="*/ 27642 w 61462"/>
                  <a:gd name="connsiteY0" fmla="*/ 0 h 53281"/>
                  <a:gd name="connsiteX1" fmla="*/ 38218 w 61462"/>
                  <a:gd name="connsiteY1" fmla="*/ 20020 h 53281"/>
                  <a:gd name="connsiteX2" fmla="*/ 61462 w 61462"/>
                  <a:gd name="connsiteY2" fmla="*/ 23565 h 53281"/>
                  <a:gd name="connsiteX3" fmla="*/ 44919 w 61462"/>
                  <a:gd name="connsiteY3" fmla="*/ 33262 h 53281"/>
                  <a:gd name="connsiteX4" fmla="*/ 54656 w 61462"/>
                  <a:gd name="connsiteY4" fmla="*/ 53281 h 53281"/>
                  <a:gd name="connsiteX5" fmla="*/ 33820 w 61462"/>
                  <a:gd name="connsiteY5" fmla="*/ 39309 h 53281"/>
                  <a:gd name="connsiteX6" fmla="*/ 16648 w 61462"/>
                  <a:gd name="connsiteY6" fmla="*/ 48381 h 53281"/>
                  <a:gd name="connsiteX7" fmla="*/ 20313 w 61462"/>
                  <a:gd name="connsiteY7" fmla="*/ 29925 h 53281"/>
                  <a:gd name="connsiteX8" fmla="*/ 0 w 61462"/>
                  <a:gd name="connsiteY8" fmla="*/ 15119 h 53281"/>
                  <a:gd name="connsiteX9" fmla="*/ 23035 w 61462"/>
                  <a:gd name="connsiteY9" fmla="*/ 17934 h 53281"/>
                  <a:gd name="connsiteX10" fmla="*/ 27642 w 61462"/>
                  <a:gd name="connsiteY10" fmla="*/ 0 h 53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281">
                    <a:moveTo>
                      <a:pt x="27642" y="0"/>
                    </a:moveTo>
                    <a:lnTo>
                      <a:pt x="38218" y="20020"/>
                    </a:lnTo>
                    <a:lnTo>
                      <a:pt x="61462" y="23565"/>
                    </a:lnTo>
                    <a:lnTo>
                      <a:pt x="44919" y="33262"/>
                    </a:lnTo>
                    <a:lnTo>
                      <a:pt x="54656" y="53281"/>
                    </a:lnTo>
                    <a:lnTo>
                      <a:pt x="33820" y="39309"/>
                    </a:lnTo>
                    <a:lnTo>
                      <a:pt x="16648" y="48381"/>
                    </a:lnTo>
                    <a:lnTo>
                      <a:pt x="20313" y="29925"/>
                    </a:lnTo>
                    <a:lnTo>
                      <a:pt x="0" y="15119"/>
                    </a:lnTo>
                    <a:lnTo>
                      <a:pt x="23035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F29CFC84-24BE-9477-F9A9-9762B742284F}"/>
                  </a:ext>
                </a:extLst>
              </p:cNvPr>
              <p:cNvSpPr/>
              <p:nvPr/>
            </p:nvSpPr>
            <p:spPr>
              <a:xfrm>
                <a:off x="10409286" y="837902"/>
                <a:ext cx="61357" cy="51821"/>
              </a:xfrm>
              <a:custGeom>
                <a:avLst/>
                <a:gdLst>
                  <a:gd name="connsiteX0" fmla="*/ 27538 w 61357"/>
                  <a:gd name="connsiteY0" fmla="*/ 0 h 51821"/>
                  <a:gd name="connsiteX1" fmla="*/ 38217 w 61357"/>
                  <a:gd name="connsiteY1" fmla="*/ 19498 h 51821"/>
                  <a:gd name="connsiteX2" fmla="*/ 61357 w 61357"/>
                  <a:gd name="connsiteY2" fmla="*/ 23043 h 51821"/>
                  <a:gd name="connsiteX3" fmla="*/ 44919 w 61357"/>
                  <a:gd name="connsiteY3" fmla="*/ 32323 h 51821"/>
                  <a:gd name="connsiteX4" fmla="*/ 54761 w 61357"/>
                  <a:gd name="connsiteY4" fmla="*/ 51822 h 51821"/>
                  <a:gd name="connsiteX5" fmla="*/ 33925 w 61357"/>
                  <a:gd name="connsiteY5" fmla="*/ 38267 h 51821"/>
                  <a:gd name="connsiteX6" fmla="*/ 16753 w 61357"/>
                  <a:gd name="connsiteY6" fmla="*/ 46921 h 51821"/>
                  <a:gd name="connsiteX7" fmla="*/ 20417 w 61357"/>
                  <a:gd name="connsiteY7" fmla="*/ 28987 h 51821"/>
                  <a:gd name="connsiteX8" fmla="*/ 0 w 61357"/>
                  <a:gd name="connsiteY8" fmla="*/ 14598 h 51821"/>
                  <a:gd name="connsiteX9" fmla="*/ 23035 w 61357"/>
                  <a:gd name="connsiteY9" fmla="*/ 17413 h 51821"/>
                  <a:gd name="connsiteX10" fmla="*/ 27538 w 61357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357" h="51821">
                    <a:moveTo>
                      <a:pt x="27538" y="0"/>
                    </a:moveTo>
                    <a:lnTo>
                      <a:pt x="38217" y="19498"/>
                    </a:lnTo>
                    <a:lnTo>
                      <a:pt x="61357" y="23043"/>
                    </a:lnTo>
                    <a:lnTo>
                      <a:pt x="44919" y="32323"/>
                    </a:lnTo>
                    <a:lnTo>
                      <a:pt x="54761" y="51822"/>
                    </a:lnTo>
                    <a:lnTo>
                      <a:pt x="33925" y="38267"/>
                    </a:lnTo>
                    <a:lnTo>
                      <a:pt x="16753" y="46921"/>
                    </a:lnTo>
                    <a:lnTo>
                      <a:pt x="20417" y="28987"/>
                    </a:lnTo>
                    <a:lnTo>
                      <a:pt x="0" y="14598"/>
                    </a:lnTo>
                    <a:lnTo>
                      <a:pt x="23035" y="17413"/>
                    </a:lnTo>
                    <a:lnTo>
                      <a:pt x="27538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19CAF910-44FE-696B-B32B-DADAA20926C0}"/>
                  </a:ext>
                </a:extLst>
              </p:cNvPr>
              <p:cNvSpPr/>
              <p:nvPr/>
            </p:nvSpPr>
            <p:spPr>
              <a:xfrm>
                <a:off x="10339133" y="264110"/>
                <a:ext cx="81670" cy="69547"/>
              </a:xfrm>
              <a:custGeom>
                <a:avLst/>
                <a:gdLst>
                  <a:gd name="connsiteX0" fmla="*/ 36752 w 81670"/>
                  <a:gd name="connsiteY0" fmla="*/ 0 h 69547"/>
                  <a:gd name="connsiteX1" fmla="*/ 50887 w 81670"/>
                  <a:gd name="connsiteY1" fmla="*/ 26276 h 69547"/>
                  <a:gd name="connsiteX2" fmla="*/ 81671 w 81670"/>
                  <a:gd name="connsiteY2" fmla="*/ 36598 h 69547"/>
                  <a:gd name="connsiteX3" fmla="*/ 59682 w 81670"/>
                  <a:gd name="connsiteY3" fmla="*/ 43480 h 69547"/>
                  <a:gd name="connsiteX4" fmla="*/ 72666 w 81670"/>
                  <a:gd name="connsiteY4" fmla="*/ 69547 h 69547"/>
                  <a:gd name="connsiteX5" fmla="*/ 45024 w 81670"/>
                  <a:gd name="connsiteY5" fmla="*/ 47859 h 69547"/>
                  <a:gd name="connsiteX6" fmla="*/ 22093 w 81670"/>
                  <a:gd name="connsiteY6" fmla="*/ 54220 h 69547"/>
                  <a:gd name="connsiteX7" fmla="*/ 27014 w 81670"/>
                  <a:gd name="connsiteY7" fmla="*/ 33262 h 69547"/>
                  <a:gd name="connsiteX8" fmla="*/ 0 w 81670"/>
                  <a:gd name="connsiteY8" fmla="*/ 10635 h 69547"/>
                  <a:gd name="connsiteX9" fmla="*/ 30679 w 81670"/>
                  <a:gd name="connsiteY9" fmla="*/ 19811 h 69547"/>
                  <a:gd name="connsiteX10" fmla="*/ 36752 w 81670"/>
                  <a:gd name="connsiteY10" fmla="*/ 0 h 6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670" h="69547">
                    <a:moveTo>
                      <a:pt x="36752" y="0"/>
                    </a:moveTo>
                    <a:lnTo>
                      <a:pt x="50887" y="26276"/>
                    </a:lnTo>
                    <a:lnTo>
                      <a:pt x="81671" y="36598"/>
                    </a:lnTo>
                    <a:lnTo>
                      <a:pt x="59682" y="43480"/>
                    </a:lnTo>
                    <a:lnTo>
                      <a:pt x="72666" y="69547"/>
                    </a:lnTo>
                    <a:lnTo>
                      <a:pt x="45024" y="47859"/>
                    </a:lnTo>
                    <a:lnTo>
                      <a:pt x="22093" y="54220"/>
                    </a:lnTo>
                    <a:lnTo>
                      <a:pt x="27014" y="33262"/>
                    </a:lnTo>
                    <a:lnTo>
                      <a:pt x="0" y="10635"/>
                    </a:lnTo>
                    <a:lnTo>
                      <a:pt x="30679" y="19811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C5114486-D4D4-7A50-5299-97A9A2BF9D72}"/>
                  </a:ext>
                </a:extLst>
              </p:cNvPr>
              <p:cNvSpPr/>
              <p:nvPr/>
            </p:nvSpPr>
            <p:spPr>
              <a:xfrm>
                <a:off x="10223120" y="218232"/>
                <a:ext cx="92873" cy="82163"/>
              </a:xfrm>
              <a:custGeom>
                <a:avLst/>
                <a:gdLst>
                  <a:gd name="connsiteX0" fmla="*/ 41882 w 92873"/>
                  <a:gd name="connsiteY0" fmla="*/ 0 h 82163"/>
                  <a:gd name="connsiteX1" fmla="*/ 57797 w 92873"/>
                  <a:gd name="connsiteY1" fmla="*/ 30968 h 82163"/>
                  <a:gd name="connsiteX2" fmla="*/ 92874 w 92873"/>
                  <a:gd name="connsiteY2" fmla="*/ 42750 h 82163"/>
                  <a:gd name="connsiteX3" fmla="*/ 67849 w 92873"/>
                  <a:gd name="connsiteY3" fmla="*/ 51300 h 82163"/>
                  <a:gd name="connsiteX4" fmla="*/ 82508 w 92873"/>
                  <a:gd name="connsiteY4" fmla="*/ 82164 h 82163"/>
                  <a:gd name="connsiteX5" fmla="*/ 50992 w 92873"/>
                  <a:gd name="connsiteY5" fmla="*/ 56722 h 82163"/>
                  <a:gd name="connsiteX6" fmla="*/ 24815 w 92873"/>
                  <a:gd name="connsiteY6" fmla="*/ 64647 h 82163"/>
                  <a:gd name="connsiteX7" fmla="*/ 30574 w 92873"/>
                  <a:gd name="connsiteY7" fmla="*/ 39726 h 82163"/>
                  <a:gd name="connsiteX8" fmla="*/ 0 w 92873"/>
                  <a:gd name="connsiteY8" fmla="*/ 13242 h 82163"/>
                  <a:gd name="connsiteX9" fmla="*/ 34867 w 92873"/>
                  <a:gd name="connsiteY9" fmla="*/ 23669 h 82163"/>
                  <a:gd name="connsiteX10" fmla="*/ 41882 w 92873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873" h="82163">
                    <a:moveTo>
                      <a:pt x="41882" y="0"/>
                    </a:moveTo>
                    <a:lnTo>
                      <a:pt x="57797" y="30968"/>
                    </a:lnTo>
                    <a:lnTo>
                      <a:pt x="92874" y="42750"/>
                    </a:lnTo>
                    <a:lnTo>
                      <a:pt x="67849" y="51300"/>
                    </a:lnTo>
                    <a:lnTo>
                      <a:pt x="82508" y="82164"/>
                    </a:lnTo>
                    <a:lnTo>
                      <a:pt x="50992" y="56722"/>
                    </a:lnTo>
                    <a:lnTo>
                      <a:pt x="24815" y="64647"/>
                    </a:lnTo>
                    <a:lnTo>
                      <a:pt x="30574" y="39726"/>
                    </a:lnTo>
                    <a:lnTo>
                      <a:pt x="0" y="13242"/>
                    </a:lnTo>
                    <a:lnTo>
                      <a:pt x="34867" y="23669"/>
                    </a:lnTo>
                    <a:lnTo>
                      <a:pt x="4188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92C2E486-4CFD-45D7-5066-BA7CD90FFB36}"/>
                  </a:ext>
                </a:extLst>
              </p:cNvPr>
              <p:cNvSpPr/>
              <p:nvPr/>
            </p:nvSpPr>
            <p:spPr>
              <a:xfrm>
                <a:off x="10100091" y="211767"/>
                <a:ext cx="102820" cy="93841"/>
              </a:xfrm>
              <a:custGeom>
                <a:avLst/>
                <a:gdLst>
                  <a:gd name="connsiteX0" fmla="*/ 46594 w 102820"/>
                  <a:gd name="connsiteY0" fmla="*/ 0 h 93841"/>
                  <a:gd name="connsiteX1" fmla="*/ 63975 w 102820"/>
                  <a:gd name="connsiteY1" fmla="*/ 35451 h 93841"/>
                  <a:gd name="connsiteX2" fmla="*/ 102821 w 102820"/>
                  <a:gd name="connsiteY2" fmla="*/ 47859 h 93841"/>
                  <a:gd name="connsiteX3" fmla="*/ 74969 w 102820"/>
                  <a:gd name="connsiteY3" fmla="*/ 58599 h 93841"/>
                  <a:gd name="connsiteX4" fmla="*/ 90989 w 102820"/>
                  <a:gd name="connsiteY4" fmla="*/ 93842 h 93841"/>
                  <a:gd name="connsiteX5" fmla="*/ 56227 w 102820"/>
                  <a:gd name="connsiteY5" fmla="*/ 65377 h 93841"/>
                  <a:gd name="connsiteX6" fmla="*/ 27224 w 102820"/>
                  <a:gd name="connsiteY6" fmla="*/ 75386 h 93841"/>
                  <a:gd name="connsiteX7" fmla="*/ 33820 w 102820"/>
                  <a:gd name="connsiteY7" fmla="*/ 46400 h 93841"/>
                  <a:gd name="connsiteX8" fmla="*/ 0 w 102820"/>
                  <a:gd name="connsiteY8" fmla="*/ 16683 h 93841"/>
                  <a:gd name="connsiteX9" fmla="*/ 38532 w 102820"/>
                  <a:gd name="connsiteY9" fmla="*/ 27736 h 93841"/>
                  <a:gd name="connsiteX10" fmla="*/ 46594 w 102820"/>
                  <a:gd name="connsiteY10" fmla="*/ 0 h 9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820" h="93841">
                    <a:moveTo>
                      <a:pt x="46594" y="0"/>
                    </a:moveTo>
                    <a:lnTo>
                      <a:pt x="63975" y="35451"/>
                    </a:lnTo>
                    <a:lnTo>
                      <a:pt x="102821" y="47859"/>
                    </a:lnTo>
                    <a:lnTo>
                      <a:pt x="74969" y="58599"/>
                    </a:lnTo>
                    <a:lnTo>
                      <a:pt x="90989" y="93842"/>
                    </a:lnTo>
                    <a:lnTo>
                      <a:pt x="56227" y="65377"/>
                    </a:lnTo>
                    <a:lnTo>
                      <a:pt x="27224" y="75386"/>
                    </a:lnTo>
                    <a:lnTo>
                      <a:pt x="33820" y="46400"/>
                    </a:lnTo>
                    <a:lnTo>
                      <a:pt x="0" y="16683"/>
                    </a:lnTo>
                    <a:lnTo>
                      <a:pt x="38532" y="27736"/>
                    </a:lnTo>
                    <a:lnTo>
                      <a:pt x="465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grpSp>
          <p:nvGrpSpPr>
            <p:cNvPr id="50" name="Graphic 9">
              <a:extLst>
                <a:ext uri="{FF2B5EF4-FFF2-40B4-BE49-F238E27FC236}">
                  <a16:creationId xmlns:a16="http://schemas.microsoft.com/office/drawing/2014/main" id="{6C15E5D9-0669-DD78-FC3F-D4F61A01CD76}"/>
                </a:ext>
              </a:extLst>
            </p:cNvPr>
            <p:cNvGrpSpPr/>
            <p:nvPr/>
          </p:nvGrpSpPr>
          <p:grpSpPr>
            <a:xfrm>
              <a:off x="10863918" y="211767"/>
              <a:ext cx="1114171" cy="739683"/>
              <a:chOff x="10863918" y="211767"/>
              <a:chExt cx="1114171" cy="739683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47A3607F-9B70-D712-3229-0DA86CA17D9A}"/>
                  </a:ext>
                </a:extLst>
              </p:cNvPr>
              <p:cNvSpPr/>
              <p:nvPr/>
            </p:nvSpPr>
            <p:spPr>
              <a:xfrm>
                <a:off x="10863918" y="211767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F286352C-3012-713B-712A-1034E1948F43}"/>
                  </a:ext>
                </a:extLst>
              </p:cNvPr>
              <p:cNvSpPr/>
              <p:nvPr/>
            </p:nvSpPr>
            <p:spPr>
              <a:xfrm>
                <a:off x="11142434" y="304254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20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2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1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2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1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20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6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9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70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70 w 557138"/>
                  <a:gd name="connsiteY101" fmla="*/ 77055 h 554710"/>
                  <a:gd name="connsiteX102" fmla="*/ 384270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8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8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8 h 554710"/>
                  <a:gd name="connsiteX113" fmla="*/ 477143 w 557138"/>
                  <a:gd name="connsiteY113" fmla="*/ 147958 h 554710"/>
                  <a:gd name="connsiteX114" fmla="*/ 495258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8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1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70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20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2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1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2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1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20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6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9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70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70" y="77055"/>
                    </a:lnTo>
                    <a:lnTo>
                      <a:pt x="384270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8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8" y="193002"/>
                    </a:lnTo>
                    <a:lnTo>
                      <a:pt x="472222" y="165266"/>
                    </a:lnTo>
                    <a:lnTo>
                      <a:pt x="448873" y="147958"/>
                    </a:lnTo>
                    <a:lnTo>
                      <a:pt x="477143" y="147958"/>
                    </a:lnTo>
                    <a:close/>
                    <a:moveTo>
                      <a:pt x="495258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8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1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70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76DB6834-FD2E-BFE9-D961-29D0537A71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62513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x-non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CC1C0CB-A468-C541-B1E4-8C494610C41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2683500"/>
            <a:ext cx="5284054" cy="3245119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Add text and resize text box after background image is added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2748475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Bottom Left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77E2A2D-7339-7DEF-9A25-9356AB5E18FF}"/>
              </a:ext>
            </a:extLst>
          </p:cNvPr>
          <p:cNvGrpSpPr/>
          <p:nvPr userDrawn="1"/>
        </p:nvGrpSpPr>
        <p:grpSpPr>
          <a:xfrm flipH="1">
            <a:off x="0" y="5443804"/>
            <a:ext cx="5150223" cy="1414197"/>
            <a:chOff x="7041778" y="5443804"/>
            <a:chExt cx="5150223" cy="1414197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BF7B81A8-EE5C-F674-28E3-F691E4AC3216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E9963483-6678-B02A-0F15-72790A21FF9B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dirty="0"/>
            </a:p>
          </p:txBody>
        </p:sp>
      </p:grp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F12F801-9558-A127-1A06-894F350F67F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152326 w 12192000"/>
              <a:gd name="connsiteY3" fmla="*/ 6858000 h 6858000"/>
              <a:gd name="connsiteX4" fmla="*/ 4963348 w 12192000"/>
              <a:gd name="connsiteY4" fmla="*/ 6800187 h 6858000"/>
              <a:gd name="connsiteX5" fmla="*/ 3597818 w 12192000"/>
              <a:gd name="connsiteY5" fmla="*/ 6174937 h 6858000"/>
              <a:gd name="connsiteX6" fmla="*/ 608160 w 12192000"/>
              <a:gd name="connsiteY6" fmla="*/ 5440259 h 6858000"/>
              <a:gd name="connsiteX7" fmla="*/ 299684 w 12192000"/>
              <a:gd name="connsiteY7" fmla="*/ 5443921 h 6858000"/>
              <a:gd name="connsiteX8" fmla="*/ 0 w 12192000"/>
              <a:gd name="connsiteY8" fmla="*/ 545407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5152326" y="6858000"/>
                </a:lnTo>
                <a:lnTo>
                  <a:pt x="4963348" y="6800187"/>
                </a:lnTo>
                <a:cubicBezTo>
                  <a:pt x="4363533" y="6603412"/>
                  <a:pt x="3963280" y="6379396"/>
                  <a:pt x="3597818" y="6174937"/>
                </a:cubicBezTo>
                <a:cubicBezTo>
                  <a:pt x="2899641" y="5784242"/>
                  <a:pt x="2284705" y="5440259"/>
                  <a:pt x="608160" y="5440259"/>
                </a:cubicBezTo>
                <a:cubicBezTo>
                  <a:pt x="509109" y="5440259"/>
                  <a:pt x="406366" y="5441458"/>
                  <a:pt x="299684" y="5443921"/>
                </a:cubicBezTo>
                <a:lnTo>
                  <a:pt x="0" y="545407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endParaRPr lang="x-none" dirty="0"/>
          </a:p>
        </p:txBody>
      </p:sp>
      <p:grpSp>
        <p:nvGrpSpPr>
          <p:cNvPr id="11" name="Graphic 8">
            <a:extLst>
              <a:ext uri="{FF2B5EF4-FFF2-40B4-BE49-F238E27FC236}">
                <a16:creationId xmlns:a16="http://schemas.microsoft.com/office/drawing/2014/main" id="{D1393CEB-33A8-2ACD-8B80-DCCA0686961E}"/>
              </a:ext>
            </a:extLst>
          </p:cNvPr>
          <p:cNvGrpSpPr/>
          <p:nvPr/>
        </p:nvGrpSpPr>
        <p:grpSpPr>
          <a:xfrm>
            <a:off x="212758" y="5910094"/>
            <a:ext cx="2103116" cy="739683"/>
            <a:chOff x="212758" y="5910094"/>
            <a:chExt cx="2103116" cy="739683"/>
          </a:xfrm>
        </p:grpSpPr>
        <p:grpSp>
          <p:nvGrpSpPr>
            <p:cNvPr id="12" name="Graphic 8">
              <a:extLst>
                <a:ext uri="{FF2B5EF4-FFF2-40B4-BE49-F238E27FC236}">
                  <a16:creationId xmlns:a16="http://schemas.microsoft.com/office/drawing/2014/main" id="{D540919F-E25D-96FF-B123-1AD26E5F1489}"/>
                </a:ext>
              </a:extLst>
            </p:cNvPr>
            <p:cNvGrpSpPr/>
            <p:nvPr/>
          </p:nvGrpSpPr>
          <p:grpSpPr>
            <a:xfrm>
              <a:off x="212758" y="5910094"/>
              <a:ext cx="858690" cy="739683"/>
              <a:chOff x="212758" y="5910094"/>
              <a:chExt cx="858690" cy="739683"/>
            </a:xfrm>
          </p:grpSpPr>
          <p:grpSp>
            <p:nvGrpSpPr>
              <p:cNvPr id="13" name="Graphic 8">
                <a:extLst>
                  <a:ext uri="{FF2B5EF4-FFF2-40B4-BE49-F238E27FC236}">
                    <a16:creationId xmlns:a16="http://schemas.microsoft.com/office/drawing/2014/main" id="{FDEFED48-75E7-E4AF-26A4-69A4AF41B230}"/>
                  </a:ext>
                </a:extLst>
              </p:cNvPr>
              <p:cNvGrpSpPr/>
              <p:nvPr/>
            </p:nvGrpSpPr>
            <p:grpSpPr>
              <a:xfrm>
                <a:off x="423844" y="6059928"/>
                <a:ext cx="647603" cy="426563"/>
                <a:chOff x="423844" y="6059928"/>
                <a:chExt cx="647603" cy="426563"/>
              </a:xfrm>
              <a:solidFill>
                <a:srgbClr val="003399"/>
              </a:solidFill>
            </p:grpSpPr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C6D3DC78-230D-0C8B-486C-4F64544D46D1}"/>
                    </a:ext>
                  </a:extLst>
                </p:cNvPr>
                <p:cNvSpPr/>
                <p:nvPr/>
              </p:nvSpPr>
              <p:spPr>
                <a:xfrm>
                  <a:off x="423844" y="6090375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8E7C4AD8-575C-358C-7A8A-DA633C3E495F}"/>
                    </a:ext>
                  </a:extLst>
                </p:cNvPr>
                <p:cNvSpPr/>
                <p:nvPr/>
              </p:nvSpPr>
              <p:spPr>
                <a:xfrm>
                  <a:off x="502687" y="6090270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1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CB8295AB-1C0C-09AD-E3DA-345708BB6E43}"/>
                    </a:ext>
                  </a:extLst>
                </p:cNvPr>
                <p:cNvSpPr/>
                <p:nvPr/>
              </p:nvSpPr>
              <p:spPr>
                <a:xfrm>
                  <a:off x="576295" y="60681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7"/>
                        <a:pt x="15915" y="105520"/>
                      </a:cubicBezTo>
                      <a:cubicBezTo>
                        <a:pt x="11203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3D18A1D2-D8D5-EF56-6A30-2B6AD42EAAFA}"/>
                    </a:ext>
                  </a:extLst>
                </p:cNvPr>
                <p:cNvSpPr/>
                <p:nvPr/>
              </p:nvSpPr>
              <p:spPr>
                <a:xfrm>
                  <a:off x="625612" y="6090375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5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5" y="61414"/>
                      </a:cubicBezTo>
                      <a:cubicBezTo>
                        <a:pt x="63347" y="57556"/>
                        <a:pt x="64184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1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57A91301-07BD-2E8D-363D-7D69ADF0C851}"/>
                    </a:ext>
                  </a:extLst>
                </p:cNvPr>
                <p:cNvSpPr/>
                <p:nvPr/>
              </p:nvSpPr>
              <p:spPr>
                <a:xfrm>
                  <a:off x="704350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66D57105-9094-96D9-388E-E434FDF40E7F}"/>
                    </a:ext>
                  </a:extLst>
                </p:cNvPr>
                <p:cNvSpPr/>
                <p:nvPr/>
              </p:nvSpPr>
              <p:spPr>
                <a:xfrm>
                  <a:off x="762253" y="6090375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8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CAD67442-5947-D3F1-6003-A86216BF7F61}"/>
                    </a:ext>
                  </a:extLst>
                </p:cNvPr>
                <p:cNvSpPr/>
                <p:nvPr/>
              </p:nvSpPr>
              <p:spPr>
                <a:xfrm>
                  <a:off x="844656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154A3135-89BD-F3B9-F376-2FBEBD7D24EB}"/>
                    </a:ext>
                  </a:extLst>
                </p:cNvPr>
                <p:cNvSpPr/>
                <p:nvPr/>
              </p:nvSpPr>
              <p:spPr>
                <a:xfrm>
                  <a:off x="901720" y="6059928"/>
                  <a:ext cx="22309" cy="119075"/>
                </a:xfrm>
                <a:custGeom>
                  <a:avLst/>
                  <a:gdLst>
                    <a:gd name="connsiteX0" fmla="*/ 11413 w 22309"/>
                    <a:gd name="connsiteY0" fmla="*/ 20541 h 119075"/>
                    <a:gd name="connsiteX1" fmla="*/ 0 w 22309"/>
                    <a:gd name="connsiteY1" fmla="*/ 10531 h 119075"/>
                    <a:gd name="connsiteX2" fmla="*/ 11413 w 22309"/>
                    <a:gd name="connsiteY2" fmla="*/ 0 h 119075"/>
                    <a:gd name="connsiteX3" fmla="*/ 22302 w 22309"/>
                    <a:gd name="connsiteY3" fmla="*/ 10010 h 119075"/>
                    <a:gd name="connsiteX4" fmla="*/ 11413 w 22309"/>
                    <a:gd name="connsiteY4" fmla="*/ 20541 h 119075"/>
                    <a:gd name="connsiteX5" fmla="*/ 21988 w 22309"/>
                    <a:gd name="connsiteY5" fmla="*/ 115426 h 119075"/>
                    <a:gd name="connsiteX6" fmla="*/ 18323 w 22309"/>
                    <a:gd name="connsiteY6" fmla="*/ 119075 h 119075"/>
                    <a:gd name="connsiteX7" fmla="*/ 3769 w 22309"/>
                    <a:gd name="connsiteY7" fmla="*/ 119075 h 119075"/>
                    <a:gd name="connsiteX8" fmla="*/ 942 w 22309"/>
                    <a:gd name="connsiteY8" fmla="*/ 115530 h 119075"/>
                    <a:gd name="connsiteX9" fmla="*/ 942 w 22309"/>
                    <a:gd name="connsiteY9" fmla="*/ 35973 h 119075"/>
                    <a:gd name="connsiteX10" fmla="*/ 4084 w 22309"/>
                    <a:gd name="connsiteY10" fmla="*/ 32428 h 119075"/>
                    <a:gd name="connsiteX11" fmla="*/ 18323 w 22309"/>
                    <a:gd name="connsiteY11" fmla="*/ 32428 h 119075"/>
                    <a:gd name="connsiteX12" fmla="*/ 21988 w 22309"/>
                    <a:gd name="connsiteY12" fmla="*/ 36077 h 119075"/>
                    <a:gd name="connsiteX13" fmla="*/ 21988 w 22309"/>
                    <a:gd name="connsiteY13" fmla="*/ 115321 h 1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5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69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3793031A-3240-1EFF-B8EE-62386C998DAD}"/>
                    </a:ext>
                  </a:extLst>
                </p:cNvPr>
                <p:cNvSpPr/>
                <p:nvPr/>
              </p:nvSpPr>
              <p:spPr>
                <a:xfrm>
                  <a:off x="932923" y="6090375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5 w 61357"/>
                    <a:gd name="connsiteY12" fmla="*/ 17934 h 90922"/>
                    <a:gd name="connsiteX13" fmla="*/ 50782 w 61357"/>
                    <a:gd name="connsiteY13" fmla="*/ 26171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8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5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5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5" y="11157"/>
                        <a:pt x="58845" y="17934"/>
                      </a:cubicBezTo>
                      <a:cubicBezTo>
                        <a:pt x="58845" y="22626"/>
                        <a:pt x="55494" y="26171"/>
                        <a:pt x="50782" y="26171"/>
                      </a:cubicBezTo>
                      <a:cubicBezTo>
                        <a:pt x="45547" y="26171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5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8" y="32636"/>
                        <a:pt x="33401" y="35139"/>
                      </a:cubicBezTo>
                      <a:lnTo>
                        <a:pt x="41778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DED1C9F9-9707-79F3-7334-A642B2EADA23}"/>
                    </a:ext>
                  </a:extLst>
                </p:cNvPr>
                <p:cNvSpPr/>
                <p:nvPr/>
              </p:nvSpPr>
              <p:spPr>
                <a:xfrm>
                  <a:off x="1000667" y="6090375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8DAEF4B1-2A2C-8FFF-1DA0-8C60CE6C887E}"/>
                    </a:ext>
                  </a:extLst>
                </p:cNvPr>
                <p:cNvSpPr/>
                <p:nvPr/>
              </p:nvSpPr>
              <p:spPr>
                <a:xfrm>
                  <a:off x="423844" y="62428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2F547BF4-E4E9-3E96-E5BD-A0FEE0E571C9}"/>
                    </a:ext>
                  </a:extLst>
                </p:cNvPr>
                <p:cNvSpPr/>
                <p:nvPr/>
              </p:nvSpPr>
              <p:spPr>
                <a:xfrm>
                  <a:off x="502373" y="6245214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6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3 w 70048"/>
                    <a:gd name="connsiteY14" fmla="*/ 3545 h 88732"/>
                    <a:gd name="connsiteX15" fmla="*/ 69943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6" y="104"/>
                      </a:lnTo>
                      <a:cubicBezTo>
                        <a:pt x="19789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7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3" y="313"/>
                        <a:pt x="69943" y="3545"/>
                      </a:cubicBezTo>
                      <a:lnTo>
                        <a:pt x="69943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2F4B3585-D487-F409-3052-0F81CB362DA1}"/>
                    </a:ext>
                  </a:extLst>
                </p:cNvPr>
                <p:cNvSpPr/>
                <p:nvPr/>
              </p:nvSpPr>
              <p:spPr>
                <a:xfrm>
                  <a:off x="585091" y="6243024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8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8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A290050D-D8F5-D690-FA09-F7745BF73829}"/>
                    </a:ext>
                  </a:extLst>
                </p:cNvPr>
                <p:cNvSpPr/>
                <p:nvPr/>
              </p:nvSpPr>
              <p:spPr>
                <a:xfrm>
                  <a:off x="639433" y="6242920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A61FC34C-D237-4EDB-5938-841693A18451}"/>
                    </a:ext>
                  </a:extLst>
                </p:cNvPr>
                <p:cNvSpPr/>
                <p:nvPr/>
              </p:nvSpPr>
              <p:spPr>
                <a:xfrm>
                  <a:off x="729061" y="6243024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09 h 128042"/>
                    <a:gd name="connsiteX13" fmla="*/ 32563 w 72979"/>
                    <a:gd name="connsiteY13" fmla="*/ 77367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09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1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09"/>
                      </a:moveTo>
                      <a:cubicBezTo>
                        <a:pt x="26176" y="76846"/>
                        <a:pt x="30574" y="77367"/>
                        <a:pt x="32563" y="77367"/>
                      </a:cubicBezTo>
                      <a:cubicBezTo>
                        <a:pt x="45023" y="77367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09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53BFB95C-37ED-D19B-715F-C75970F35A0F}"/>
                    </a:ext>
                  </a:extLst>
                </p:cNvPr>
                <p:cNvSpPr/>
                <p:nvPr/>
              </p:nvSpPr>
              <p:spPr>
                <a:xfrm>
                  <a:off x="807695" y="62428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CA7CF5D8-9684-8C6E-9E45-91343E2A0C11}"/>
                    </a:ext>
                  </a:extLst>
                </p:cNvPr>
                <p:cNvSpPr/>
                <p:nvPr/>
              </p:nvSpPr>
              <p:spPr>
                <a:xfrm>
                  <a:off x="427404" y="6395465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2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2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8750ED79-E18B-2131-C054-BD20DEA0FC6E}"/>
                    </a:ext>
                  </a:extLst>
                </p:cNvPr>
                <p:cNvSpPr/>
                <p:nvPr/>
              </p:nvSpPr>
              <p:spPr>
                <a:xfrm>
                  <a:off x="506247" y="6395569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F55117C8-9025-7C4E-1D7D-2F4F35BBAB2C}"/>
                    </a:ext>
                  </a:extLst>
                </p:cNvPr>
                <p:cNvSpPr/>
                <p:nvPr/>
              </p:nvSpPr>
              <p:spPr>
                <a:xfrm>
                  <a:off x="576295" y="63734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6"/>
                        <a:pt x="15915" y="105520"/>
                      </a:cubicBezTo>
                      <a:cubicBezTo>
                        <a:pt x="11203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0F40E864-3677-BD0B-CAA2-752FA9A96F53}"/>
                    </a:ext>
                  </a:extLst>
                </p:cNvPr>
                <p:cNvSpPr/>
                <p:nvPr/>
              </p:nvSpPr>
              <p:spPr>
                <a:xfrm>
                  <a:off x="620167" y="6397759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1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5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9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3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5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1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5" y="0"/>
                        <a:pt x="60624" y="0"/>
                        <a:pt x="62405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9" y="3337"/>
                      </a:lnTo>
                      <a:cubicBezTo>
                        <a:pt x="98947" y="834"/>
                        <a:pt x="99366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3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29FE8E9F-28D1-9827-6031-47D12082DA74}"/>
                    </a:ext>
                  </a:extLst>
                </p:cNvPr>
                <p:cNvSpPr/>
                <p:nvPr/>
              </p:nvSpPr>
              <p:spPr>
                <a:xfrm>
                  <a:off x="735971" y="6395569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07A83728-5BBB-590D-29D9-18AE248B004F}"/>
                    </a:ext>
                  </a:extLst>
                </p:cNvPr>
                <p:cNvSpPr/>
                <p:nvPr/>
              </p:nvSpPr>
              <p:spPr>
                <a:xfrm>
                  <a:off x="825390" y="6395569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49BE8E0C-9341-E3FA-5B0B-28288366C65C}"/>
                    </a:ext>
                  </a:extLst>
                </p:cNvPr>
                <p:cNvSpPr/>
                <p:nvPr/>
              </p:nvSpPr>
              <p:spPr>
                <a:xfrm>
                  <a:off x="883397" y="6356364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7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3 w 77167"/>
                    <a:gd name="connsiteY17" fmla="*/ 41291 h 127937"/>
                    <a:gd name="connsiteX18" fmla="*/ 68896 w 77167"/>
                    <a:gd name="connsiteY18" fmla="*/ 41291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7" y="127938"/>
                      </a:cubicBezTo>
                      <a:lnTo>
                        <a:pt x="56332" y="127938"/>
                      </a:lnTo>
                      <a:cubicBezTo>
                        <a:pt x="53190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3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1"/>
                        <a:pt x="57483" y="41291"/>
                      </a:cubicBezTo>
                      <a:lnTo>
                        <a:pt x="68896" y="41291"/>
                      </a:lnTo>
                      <a:cubicBezTo>
                        <a:pt x="69943" y="41291"/>
                        <a:pt x="72247" y="41291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</p:grp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630F6516-85D1-353F-BEC7-39C006E91052}"/>
                  </a:ext>
                </a:extLst>
              </p:cNvPr>
              <p:cNvSpPr/>
              <p:nvPr/>
            </p:nvSpPr>
            <p:spPr>
              <a:xfrm>
                <a:off x="454942" y="6554058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127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850 h 81538"/>
                  <a:gd name="connsiteX6" fmla="*/ 23768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418 h 81538"/>
                  <a:gd name="connsiteX9" fmla="*/ 33506 w 89313"/>
                  <a:gd name="connsiteY9" fmla="*/ 27110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127" y="50779"/>
                    </a:lnTo>
                    <a:lnTo>
                      <a:pt x="79157" y="81538"/>
                    </a:lnTo>
                    <a:lnTo>
                      <a:pt x="49002" y="59850"/>
                    </a:lnTo>
                    <a:lnTo>
                      <a:pt x="23768" y="73405"/>
                    </a:lnTo>
                    <a:lnTo>
                      <a:pt x="29422" y="45357"/>
                    </a:lnTo>
                    <a:lnTo>
                      <a:pt x="0" y="22418"/>
                    </a:lnTo>
                    <a:lnTo>
                      <a:pt x="33506" y="27110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38E0C6C9-8595-8A6A-A2E7-D3B1DB472579}"/>
                  </a:ext>
                </a:extLst>
              </p:cNvPr>
              <p:cNvSpPr/>
              <p:nvPr/>
            </p:nvSpPr>
            <p:spPr>
              <a:xfrm>
                <a:off x="317254" y="5960560"/>
                <a:ext cx="116013" cy="108960"/>
              </a:xfrm>
              <a:custGeom>
                <a:avLst/>
                <a:gdLst>
                  <a:gd name="connsiteX0" fmla="*/ 52772 w 116013"/>
                  <a:gd name="connsiteY0" fmla="*/ 0 h 108960"/>
                  <a:gd name="connsiteX1" fmla="*/ 72142 w 116013"/>
                  <a:gd name="connsiteY1" fmla="*/ 40978 h 108960"/>
                  <a:gd name="connsiteX2" fmla="*/ 116014 w 116013"/>
                  <a:gd name="connsiteY2" fmla="*/ 53907 h 108960"/>
                  <a:gd name="connsiteX3" fmla="*/ 84288 w 116013"/>
                  <a:gd name="connsiteY3" fmla="*/ 67983 h 108960"/>
                  <a:gd name="connsiteX4" fmla="*/ 102297 w 116013"/>
                  <a:gd name="connsiteY4" fmla="*/ 108961 h 108960"/>
                  <a:gd name="connsiteX5" fmla="*/ 63137 w 116013"/>
                  <a:gd name="connsiteY5" fmla="*/ 76846 h 108960"/>
                  <a:gd name="connsiteX6" fmla="*/ 30260 w 116013"/>
                  <a:gd name="connsiteY6" fmla="*/ 89984 h 108960"/>
                  <a:gd name="connsiteX7" fmla="*/ 37799 w 116013"/>
                  <a:gd name="connsiteY7" fmla="*/ 55367 h 108960"/>
                  <a:gd name="connsiteX8" fmla="*/ 0 w 116013"/>
                  <a:gd name="connsiteY8" fmla="*/ 21896 h 108960"/>
                  <a:gd name="connsiteX9" fmla="*/ 43453 w 116013"/>
                  <a:gd name="connsiteY9" fmla="*/ 33053 h 108960"/>
                  <a:gd name="connsiteX10" fmla="*/ 52772 w 116013"/>
                  <a:gd name="connsiteY10" fmla="*/ 0 h 108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960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288" y="67983"/>
                    </a:lnTo>
                    <a:lnTo>
                      <a:pt x="102297" y="108961"/>
                    </a:lnTo>
                    <a:lnTo>
                      <a:pt x="63137" y="76846"/>
                    </a:lnTo>
                    <a:lnTo>
                      <a:pt x="30260" y="89984"/>
                    </a:lnTo>
                    <a:lnTo>
                      <a:pt x="37799" y="55367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8D3774DC-772B-3401-A293-EDD9F0172E3B}"/>
                  </a:ext>
                </a:extLst>
              </p:cNvPr>
              <p:cNvSpPr/>
              <p:nvPr/>
            </p:nvSpPr>
            <p:spPr>
              <a:xfrm>
                <a:off x="343221" y="6485554"/>
                <a:ext cx="98213" cy="91860"/>
              </a:xfrm>
              <a:custGeom>
                <a:avLst/>
                <a:gdLst>
                  <a:gd name="connsiteX0" fmla="*/ 44605 w 98213"/>
                  <a:gd name="connsiteY0" fmla="*/ 0 h 91860"/>
                  <a:gd name="connsiteX1" fmla="*/ 61148 w 98213"/>
                  <a:gd name="connsiteY1" fmla="*/ 34513 h 91860"/>
                  <a:gd name="connsiteX2" fmla="*/ 98214 w 98213"/>
                  <a:gd name="connsiteY2" fmla="*/ 41603 h 91860"/>
                  <a:gd name="connsiteX3" fmla="*/ 71514 w 98213"/>
                  <a:gd name="connsiteY3" fmla="*/ 57244 h 91860"/>
                  <a:gd name="connsiteX4" fmla="*/ 86801 w 98213"/>
                  <a:gd name="connsiteY4" fmla="*/ 91861 h 91860"/>
                  <a:gd name="connsiteX5" fmla="*/ 53714 w 98213"/>
                  <a:gd name="connsiteY5" fmla="*/ 67149 h 91860"/>
                  <a:gd name="connsiteX6" fmla="*/ 25862 w 98213"/>
                  <a:gd name="connsiteY6" fmla="*/ 81747 h 91860"/>
                  <a:gd name="connsiteX7" fmla="*/ 32249 w 98213"/>
                  <a:gd name="connsiteY7" fmla="*/ 50466 h 91860"/>
                  <a:gd name="connsiteX8" fmla="*/ 0 w 98213"/>
                  <a:gd name="connsiteY8" fmla="*/ 24399 h 91860"/>
                  <a:gd name="connsiteX9" fmla="*/ 36856 w 98213"/>
                  <a:gd name="connsiteY9" fmla="*/ 30238 h 91860"/>
                  <a:gd name="connsiteX10" fmla="*/ 44605 w 98213"/>
                  <a:gd name="connsiteY10" fmla="*/ 0 h 9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860">
                    <a:moveTo>
                      <a:pt x="44605" y="0"/>
                    </a:moveTo>
                    <a:lnTo>
                      <a:pt x="61148" y="34513"/>
                    </a:lnTo>
                    <a:lnTo>
                      <a:pt x="98214" y="41603"/>
                    </a:lnTo>
                    <a:lnTo>
                      <a:pt x="71514" y="57244"/>
                    </a:lnTo>
                    <a:lnTo>
                      <a:pt x="86801" y="91861"/>
                    </a:lnTo>
                    <a:lnTo>
                      <a:pt x="53714" y="67149"/>
                    </a:lnTo>
                    <a:lnTo>
                      <a:pt x="25862" y="81747"/>
                    </a:lnTo>
                    <a:lnTo>
                      <a:pt x="32249" y="50466"/>
                    </a:lnTo>
                    <a:lnTo>
                      <a:pt x="0" y="24399"/>
                    </a:lnTo>
                    <a:lnTo>
                      <a:pt x="36856" y="30238"/>
                    </a:lnTo>
                    <a:lnTo>
                      <a:pt x="44605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759F2EDD-0B7C-3407-7838-80A213E28791}"/>
                  </a:ext>
                </a:extLst>
              </p:cNvPr>
              <p:cNvSpPr/>
              <p:nvPr/>
            </p:nvSpPr>
            <p:spPr>
              <a:xfrm>
                <a:off x="232861" y="6064516"/>
                <a:ext cx="133290" cy="126895"/>
              </a:xfrm>
              <a:custGeom>
                <a:avLst/>
                <a:gdLst>
                  <a:gd name="connsiteX0" fmla="*/ 60834 w 133290"/>
                  <a:gd name="connsiteY0" fmla="*/ 0 h 126895"/>
                  <a:gd name="connsiteX1" fmla="*/ 82822 w 133290"/>
                  <a:gd name="connsiteY1" fmla="*/ 47755 h 126895"/>
                  <a:gd name="connsiteX2" fmla="*/ 133290 w 133290"/>
                  <a:gd name="connsiteY2" fmla="*/ 61102 h 126895"/>
                  <a:gd name="connsiteX3" fmla="*/ 96853 w 133290"/>
                  <a:gd name="connsiteY3" fmla="*/ 79140 h 126895"/>
                  <a:gd name="connsiteX4" fmla="*/ 117270 w 133290"/>
                  <a:gd name="connsiteY4" fmla="*/ 126895 h 126895"/>
                  <a:gd name="connsiteX5" fmla="*/ 72352 w 133290"/>
                  <a:gd name="connsiteY5" fmla="*/ 90610 h 126895"/>
                  <a:gd name="connsiteX6" fmla="*/ 34448 w 133290"/>
                  <a:gd name="connsiteY6" fmla="*/ 107605 h 126895"/>
                  <a:gd name="connsiteX7" fmla="*/ 43348 w 133290"/>
                  <a:gd name="connsiteY7" fmla="*/ 66211 h 126895"/>
                  <a:gd name="connsiteX8" fmla="*/ 0 w 133290"/>
                  <a:gd name="connsiteY8" fmla="*/ 28257 h 126895"/>
                  <a:gd name="connsiteX9" fmla="*/ 49945 w 133290"/>
                  <a:gd name="connsiteY9" fmla="*/ 39622 h 126895"/>
                  <a:gd name="connsiteX10" fmla="*/ 60834 w 133290"/>
                  <a:gd name="connsiteY10" fmla="*/ 0 h 126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895">
                    <a:moveTo>
                      <a:pt x="60834" y="0"/>
                    </a:moveTo>
                    <a:lnTo>
                      <a:pt x="82822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895"/>
                    </a:lnTo>
                    <a:lnTo>
                      <a:pt x="72352" y="90610"/>
                    </a:lnTo>
                    <a:lnTo>
                      <a:pt x="34448" y="107605"/>
                    </a:lnTo>
                    <a:lnTo>
                      <a:pt x="43348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953CC3F0-6FAF-84BB-A7B6-987313DEDBB5}"/>
                  </a:ext>
                </a:extLst>
              </p:cNvPr>
              <p:cNvSpPr/>
              <p:nvPr/>
            </p:nvSpPr>
            <p:spPr>
              <a:xfrm>
                <a:off x="254116" y="6360118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1933 w 115699"/>
                  <a:gd name="connsiteY1" fmla="*/ 41290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879 w 115699"/>
                  <a:gd name="connsiteY4" fmla="*/ 109795 h 109795"/>
                  <a:gd name="connsiteX5" fmla="*/ 62928 w 115699"/>
                  <a:gd name="connsiteY5" fmla="*/ 79766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840 h 109795"/>
                  <a:gd name="connsiteX9" fmla="*/ 43348 w 115699"/>
                  <a:gd name="connsiteY9" fmla="*/ 35660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1933" y="41290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879" y="109795"/>
                    </a:lnTo>
                    <a:lnTo>
                      <a:pt x="62928" y="79766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840"/>
                    </a:lnTo>
                    <a:lnTo>
                      <a:pt x="43348" y="35660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CA8149BC-B534-C367-48CC-39F315EE4087}"/>
                  </a:ext>
                </a:extLst>
              </p:cNvPr>
              <p:cNvSpPr/>
              <p:nvPr/>
            </p:nvSpPr>
            <p:spPr>
              <a:xfrm>
                <a:off x="212758" y="6215810"/>
                <a:ext cx="125646" cy="120221"/>
              </a:xfrm>
              <a:custGeom>
                <a:avLst/>
                <a:gdLst>
                  <a:gd name="connsiteX0" fmla="*/ 57379 w 125646"/>
                  <a:gd name="connsiteY0" fmla="*/ 0 h 120221"/>
                  <a:gd name="connsiteX1" fmla="*/ 78215 w 125646"/>
                  <a:gd name="connsiteY1" fmla="*/ 45253 h 120221"/>
                  <a:gd name="connsiteX2" fmla="*/ 125647 w 125646"/>
                  <a:gd name="connsiteY2" fmla="*/ 56514 h 120221"/>
                  <a:gd name="connsiteX3" fmla="*/ 91303 w 125646"/>
                  <a:gd name="connsiteY3" fmla="*/ 74865 h 120221"/>
                  <a:gd name="connsiteX4" fmla="*/ 110569 w 125646"/>
                  <a:gd name="connsiteY4" fmla="*/ 120222 h 120221"/>
                  <a:gd name="connsiteX5" fmla="*/ 68268 w 125646"/>
                  <a:gd name="connsiteY5" fmla="*/ 86647 h 120221"/>
                  <a:gd name="connsiteX6" fmla="*/ 32459 w 125646"/>
                  <a:gd name="connsiteY6" fmla="*/ 103956 h 120221"/>
                  <a:gd name="connsiteX7" fmla="*/ 40940 w 125646"/>
                  <a:gd name="connsiteY7" fmla="*/ 64021 h 120221"/>
                  <a:gd name="connsiteX8" fmla="*/ 0 w 125646"/>
                  <a:gd name="connsiteY8" fmla="*/ 28882 h 120221"/>
                  <a:gd name="connsiteX9" fmla="*/ 47118 w 125646"/>
                  <a:gd name="connsiteY9" fmla="*/ 38371 h 120221"/>
                  <a:gd name="connsiteX10" fmla="*/ 57379 w 125646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646" h="120221">
                    <a:moveTo>
                      <a:pt x="57379" y="0"/>
                    </a:moveTo>
                    <a:lnTo>
                      <a:pt x="78215" y="45253"/>
                    </a:lnTo>
                    <a:lnTo>
                      <a:pt x="125647" y="56514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268" y="86647"/>
                    </a:lnTo>
                    <a:lnTo>
                      <a:pt x="32459" y="103956"/>
                    </a:lnTo>
                    <a:lnTo>
                      <a:pt x="40940" y="64021"/>
                    </a:lnTo>
                    <a:lnTo>
                      <a:pt x="0" y="28882"/>
                    </a:lnTo>
                    <a:lnTo>
                      <a:pt x="47118" y="38371"/>
                    </a:lnTo>
                    <a:lnTo>
                      <a:pt x="5737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0B02D7AE-A0DB-12D6-54E9-4EC3F44C5C43}"/>
                  </a:ext>
                </a:extLst>
              </p:cNvPr>
              <p:cNvSpPr/>
              <p:nvPr/>
            </p:nvSpPr>
            <p:spPr>
              <a:xfrm>
                <a:off x="560904" y="6575433"/>
                <a:ext cx="83450" cy="74343"/>
              </a:xfrm>
              <a:custGeom>
                <a:avLst/>
                <a:gdLst>
                  <a:gd name="connsiteX0" fmla="*/ 37694 w 83450"/>
                  <a:gd name="connsiteY0" fmla="*/ 0 h 74343"/>
                  <a:gd name="connsiteX1" fmla="*/ 51934 w 83450"/>
                  <a:gd name="connsiteY1" fmla="*/ 27944 h 74343"/>
                  <a:gd name="connsiteX2" fmla="*/ 83450 w 83450"/>
                  <a:gd name="connsiteY2" fmla="*/ 32949 h 74343"/>
                  <a:gd name="connsiteX3" fmla="*/ 61043 w 83450"/>
                  <a:gd name="connsiteY3" fmla="*/ 46295 h 74343"/>
                  <a:gd name="connsiteX4" fmla="*/ 74236 w 83450"/>
                  <a:gd name="connsiteY4" fmla="*/ 74344 h 74343"/>
                  <a:gd name="connsiteX5" fmla="*/ 45861 w 83450"/>
                  <a:gd name="connsiteY5" fmla="*/ 54845 h 74343"/>
                  <a:gd name="connsiteX6" fmla="*/ 22407 w 83450"/>
                  <a:gd name="connsiteY6" fmla="*/ 67462 h 74343"/>
                  <a:gd name="connsiteX7" fmla="*/ 27538 w 83450"/>
                  <a:gd name="connsiteY7" fmla="*/ 41708 h 74343"/>
                  <a:gd name="connsiteX8" fmla="*/ 0 w 83450"/>
                  <a:gd name="connsiteY8" fmla="*/ 20958 h 74343"/>
                  <a:gd name="connsiteX9" fmla="*/ 31307 w 83450"/>
                  <a:gd name="connsiteY9" fmla="*/ 25025 h 74343"/>
                  <a:gd name="connsiteX10" fmla="*/ 37694 w 83450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450" h="74343">
                    <a:moveTo>
                      <a:pt x="37694" y="0"/>
                    </a:moveTo>
                    <a:lnTo>
                      <a:pt x="51934" y="27944"/>
                    </a:lnTo>
                    <a:lnTo>
                      <a:pt x="83450" y="32949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861" y="54845"/>
                    </a:lnTo>
                    <a:lnTo>
                      <a:pt x="22407" y="67462"/>
                    </a:lnTo>
                    <a:lnTo>
                      <a:pt x="27538" y="41708"/>
                    </a:lnTo>
                    <a:lnTo>
                      <a:pt x="0" y="20958"/>
                    </a:lnTo>
                    <a:lnTo>
                      <a:pt x="31307" y="25025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2B24A2F8-A15B-6232-D952-3874DDA24DEA}"/>
                  </a:ext>
                </a:extLst>
              </p:cNvPr>
              <p:cNvSpPr/>
              <p:nvPr/>
            </p:nvSpPr>
            <p:spPr>
              <a:xfrm>
                <a:off x="668227" y="6571471"/>
                <a:ext cx="61462" cy="53177"/>
              </a:xfrm>
              <a:custGeom>
                <a:avLst/>
                <a:gdLst>
                  <a:gd name="connsiteX0" fmla="*/ 27642 w 61462"/>
                  <a:gd name="connsiteY0" fmla="*/ 0 h 53177"/>
                  <a:gd name="connsiteX1" fmla="*/ 38322 w 61462"/>
                  <a:gd name="connsiteY1" fmla="*/ 20020 h 53177"/>
                  <a:gd name="connsiteX2" fmla="*/ 61462 w 61462"/>
                  <a:gd name="connsiteY2" fmla="*/ 23460 h 53177"/>
                  <a:gd name="connsiteX3" fmla="*/ 45023 w 61462"/>
                  <a:gd name="connsiteY3" fmla="*/ 33157 h 53177"/>
                  <a:gd name="connsiteX4" fmla="*/ 54761 w 61462"/>
                  <a:gd name="connsiteY4" fmla="*/ 53177 h 53177"/>
                  <a:gd name="connsiteX5" fmla="*/ 33925 w 61462"/>
                  <a:gd name="connsiteY5" fmla="*/ 39309 h 53177"/>
                  <a:gd name="connsiteX6" fmla="*/ 16753 w 61462"/>
                  <a:gd name="connsiteY6" fmla="*/ 48381 h 53177"/>
                  <a:gd name="connsiteX7" fmla="*/ 20418 w 61462"/>
                  <a:gd name="connsiteY7" fmla="*/ 29925 h 53177"/>
                  <a:gd name="connsiteX8" fmla="*/ 0 w 61462"/>
                  <a:gd name="connsiteY8" fmla="*/ 15119 h 53177"/>
                  <a:gd name="connsiteX9" fmla="*/ 23140 w 61462"/>
                  <a:gd name="connsiteY9" fmla="*/ 17934 h 53177"/>
                  <a:gd name="connsiteX10" fmla="*/ 27642 w 61462"/>
                  <a:gd name="connsiteY10" fmla="*/ 0 h 5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177">
                    <a:moveTo>
                      <a:pt x="27642" y="0"/>
                    </a:moveTo>
                    <a:lnTo>
                      <a:pt x="38322" y="20020"/>
                    </a:lnTo>
                    <a:lnTo>
                      <a:pt x="61462" y="23460"/>
                    </a:lnTo>
                    <a:lnTo>
                      <a:pt x="45023" y="33157"/>
                    </a:lnTo>
                    <a:lnTo>
                      <a:pt x="54761" y="53177"/>
                    </a:lnTo>
                    <a:lnTo>
                      <a:pt x="33925" y="39309"/>
                    </a:lnTo>
                    <a:lnTo>
                      <a:pt x="16753" y="48381"/>
                    </a:lnTo>
                    <a:lnTo>
                      <a:pt x="20418" y="29925"/>
                    </a:lnTo>
                    <a:lnTo>
                      <a:pt x="0" y="15119"/>
                    </a:lnTo>
                    <a:lnTo>
                      <a:pt x="23140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CFD3A7B3-DBFC-CF72-8C24-1CA46B44D994}"/>
                  </a:ext>
                </a:extLst>
              </p:cNvPr>
              <p:cNvSpPr/>
              <p:nvPr/>
            </p:nvSpPr>
            <p:spPr>
              <a:xfrm>
                <a:off x="746965" y="6536332"/>
                <a:ext cx="61462" cy="51821"/>
              </a:xfrm>
              <a:custGeom>
                <a:avLst/>
                <a:gdLst>
                  <a:gd name="connsiteX0" fmla="*/ 27642 w 61462"/>
                  <a:gd name="connsiteY0" fmla="*/ 0 h 51821"/>
                  <a:gd name="connsiteX1" fmla="*/ 38322 w 61462"/>
                  <a:gd name="connsiteY1" fmla="*/ 19498 h 51821"/>
                  <a:gd name="connsiteX2" fmla="*/ 61462 w 61462"/>
                  <a:gd name="connsiteY2" fmla="*/ 22939 h 51821"/>
                  <a:gd name="connsiteX3" fmla="*/ 45023 w 61462"/>
                  <a:gd name="connsiteY3" fmla="*/ 32323 h 51821"/>
                  <a:gd name="connsiteX4" fmla="*/ 54761 w 61462"/>
                  <a:gd name="connsiteY4" fmla="*/ 51822 h 51821"/>
                  <a:gd name="connsiteX5" fmla="*/ 33925 w 61462"/>
                  <a:gd name="connsiteY5" fmla="*/ 38162 h 51821"/>
                  <a:gd name="connsiteX6" fmla="*/ 16753 w 61462"/>
                  <a:gd name="connsiteY6" fmla="*/ 46921 h 51821"/>
                  <a:gd name="connsiteX7" fmla="*/ 20418 w 61462"/>
                  <a:gd name="connsiteY7" fmla="*/ 28987 h 51821"/>
                  <a:gd name="connsiteX8" fmla="*/ 0 w 61462"/>
                  <a:gd name="connsiteY8" fmla="*/ 14493 h 51821"/>
                  <a:gd name="connsiteX9" fmla="*/ 23140 w 61462"/>
                  <a:gd name="connsiteY9" fmla="*/ 17309 h 51821"/>
                  <a:gd name="connsiteX10" fmla="*/ 27642 w 61462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1821">
                    <a:moveTo>
                      <a:pt x="27642" y="0"/>
                    </a:moveTo>
                    <a:lnTo>
                      <a:pt x="38322" y="19498"/>
                    </a:lnTo>
                    <a:lnTo>
                      <a:pt x="61462" y="22939"/>
                    </a:lnTo>
                    <a:lnTo>
                      <a:pt x="45023" y="32323"/>
                    </a:lnTo>
                    <a:lnTo>
                      <a:pt x="54761" y="51822"/>
                    </a:lnTo>
                    <a:lnTo>
                      <a:pt x="33925" y="38162"/>
                    </a:lnTo>
                    <a:lnTo>
                      <a:pt x="16753" y="46921"/>
                    </a:lnTo>
                    <a:lnTo>
                      <a:pt x="20418" y="28987"/>
                    </a:lnTo>
                    <a:lnTo>
                      <a:pt x="0" y="14493"/>
                    </a:lnTo>
                    <a:lnTo>
                      <a:pt x="23140" y="17309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D19089C8-1E7D-8340-FB9B-B739972CB45D}"/>
                  </a:ext>
                </a:extLst>
              </p:cNvPr>
              <p:cNvSpPr/>
              <p:nvPr/>
            </p:nvSpPr>
            <p:spPr>
              <a:xfrm>
                <a:off x="676918" y="5962437"/>
                <a:ext cx="81565" cy="69651"/>
              </a:xfrm>
              <a:custGeom>
                <a:avLst/>
                <a:gdLst>
                  <a:gd name="connsiteX0" fmla="*/ 36752 w 81565"/>
                  <a:gd name="connsiteY0" fmla="*/ 0 h 69651"/>
                  <a:gd name="connsiteX1" fmla="*/ 50782 w 81565"/>
                  <a:gd name="connsiteY1" fmla="*/ 26380 h 69651"/>
                  <a:gd name="connsiteX2" fmla="*/ 81566 w 81565"/>
                  <a:gd name="connsiteY2" fmla="*/ 36598 h 69651"/>
                  <a:gd name="connsiteX3" fmla="*/ 59682 w 81565"/>
                  <a:gd name="connsiteY3" fmla="*/ 43584 h 69651"/>
                  <a:gd name="connsiteX4" fmla="*/ 72666 w 81565"/>
                  <a:gd name="connsiteY4" fmla="*/ 69652 h 69651"/>
                  <a:gd name="connsiteX5" fmla="*/ 44919 w 81565"/>
                  <a:gd name="connsiteY5" fmla="*/ 47859 h 69651"/>
                  <a:gd name="connsiteX6" fmla="*/ 22093 w 81565"/>
                  <a:gd name="connsiteY6" fmla="*/ 54220 h 69651"/>
                  <a:gd name="connsiteX7" fmla="*/ 27014 w 81565"/>
                  <a:gd name="connsiteY7" fmla="*/ 33366 h 69651"/>
                  <a:gd name="connsiteX8" fmla="*/ 0 w 81565"/>
                  <a:gd name="connsiteY8" fmla="*/ 10635 h 69651"/>
                  <a:gd name="connsiteX9" fmla="*/ 30574 w 81565"/>
                  <a:gd name="connsiteY9" fmla="*/ 19915 h 69651"/>
                  <a:gd name="connsiteX10" fmla="*/ 36752 w 81565"/>
                  <a:gd name="connsiteY10" fmla="*/ 0 h 6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565" h="69651">
                    <a:moveTo>
                      <a:pt x="36752" y="0"/>
                    </a:moveTo>
                    <a:lnTo>
                      <a:pt x="50782" y="26380"/>
                    </a:lnTo>
                    <a:lnTo>
                      <a:pt x="81566" y="36598"/>
                    </a:lnTo>
                    <a:lnTo>
                      <a:pt x="59682" y="43584"/>
                    </a:lnTo>
                    <a:lnTo>
                      <a:pt x="72666" y="69652"/>
                    </a:lnTo>
                    <a:lnTo>
                      <a:pt x="44919" y="47859"/>
                    </a:lnTo>
                    <a:lnTo>
                      <a:pt x="22093" y="54220"/>
                    </a:lnTo>
                    <a:lnTo>
                      <a:pt x="27014" y="33366"/>
                    </a:lnTo>
                    <a:lnTo>
                      <a:pt x="0" y="10635"/>
                    </a:lnTo>
                    <a:lnTo>
                      <a:pt x="30574" y="19915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8701D43E-1BCF-5427-AC3E-004D970016DA}"/>
                  </a:ext>
                </a:extLst>
              </p:cNvPr>
              <p:cNvSpPr/>
              <p:nvPr/>
            </p:nvSpPr>
            <p:spPr>
              <a:xfrm>
                <a:off x="560799" y="5916558"/>
                <a:ext cx="92978" cy="82163"/>
              </a:xfrm>
              <a:custGeom>
                <a:avLst/>
                <a:gdLst>
                  <a:gd name="connsiteX0" fmla="*/ 41987 w 92978"/>
                  <a:gd name="connsiteY0" fmla="*/ 0 h 82163"/>
                  <a:gd name="connsiteX1" fmla="*/ 57902 w 92978"/>
                  <a:gd name="connsiteY1" fmla="*/ 31072 h 82163"/>
                  <a:gd name="connsiteX2" fmla="*/ 92979 w 92978"/>
                  <a:gd name="connsiteY2" fmla="*/ 42750 h 82163"/>
                  <a:gd name="connsiteX3" fmla="*/ 67849 w 92978"/>
                  <a:gd name="connsiteY3" fmla="*/ 51405 h 82163"/>
                  <a:gd name="connsiteX4" fmla="*/ 82508 w 92978"/>
                  <a:gd name="connsiteY4" fmla="*/ 82164 h 82163"/>
                  <a:gd name="connsiteX5" fmla="*/ 50992 w 92978"/>
                  <a:gd name="connsiteY5" fmla="*/ 56722 h 82163"/>
                  <a:gd name="connsiteX6" fmla="*/ 24920 w 92978"/>
                  <a:gd name="connsiteY6" fmla="*/ 64647 h 82163"/>
                  <a:gd name="connsiteX7" fmla="*/ 30679 w 92978"/>
                  <a:gd name="connsiteY7" fmla="*/ 39726 h 82163"/>
                  <a:gd name="connsiteX8" fmla="*/ 0 w 92978"/>
                  <a:gd name="connsiteY8" fmla="*/ 13242 h 82163"/>
                  <a:gd name="connsiteX9" fmla="*/ 34867 w 92978"/>
                  <a:gd name="connsiteY9" fmla="*/ 23773 h 82163"/>
                  <a:gd name="connsiteX10" fmla="*/ 41987 w 92978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978" h="82163">
                    <a:moveTo>
                      <a:pt x="41987" y="0"/>
                    </a:moveTo>
                    <a:lnTo>
                      <a:pt x="57902" y="31072"/>
                    </a:lnTo>
                    <a:lnTo>
                      <a:pt x="92979" y="42750"/>
                    </a:lnTo>
                    <a:lnTo>
                      <a:pt x="67849" y="51405"/>
                    </a:lnTo>
                    <a:lnTo>
                      <a:pt x="82508" y="82164"/>
                    </a:lnTo>
                    <a:lnTo>
                      <a:pt x="50992" y="56722"/>
                    </a:lnTo>
                    <a:lnTo>
                      <a:pt x="24920" y="64647"/>
                    </a:lnTo>
                    <a:lnTo>
                      <a:pt x="30679" y="39726"/>
                    </a:lnTo>
                    <a:lnTo>
                      <a:pt x="0" y="13242"/>
                    </a:lnTo>
                    <a:lnTo>
                      <a:pt x="34867" y="23773"/>
                    </a:lnTo>
                    <a:lnTo>
                      <a:pt x="41987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24AD6B89-75E1-4B85-0D4E-D82FF53EDBF5}"/>
                  </a:ext>
                </a:extLst>
              </p:cNvPr>
              <p:cNvSpPr/>
              <p:nvPr/>
            </p:nvSpPr>
            <p:spPr>
              <a:xfrm>
                <a:off x="437875" y="5910094"/>
                <a:ext cx="102716" cy="93946"/>
              </a:xfrm>
              <a:custGeom>
                <a:avLst/>
                <a:gdLst>
                  <a:gd name="connsiteX0" fmla="*/ 46489 w 102716"/>
                  <a:gd name="connsiteY0" fmla="*/ 0 h 93946"/>
                  <a:gd name="connsiteX1" fmla="*/ 63975 w 102716"/>
                  <a:gd name="connsiteY1" fmla="*/ 35451 h 93946"/>
                  <a:gd name="connsiteX2" fmla="*/ 102716 w 102716"/>
                  <a:gd name="connsiteY2" fmla="*/ 47859 h 93946"/>
                  <a:gd name="connsiteX3" fmla="*/ 74865 w 102716"/>
                  <a:gd name="connsiteY3" fmla="*/ 58703 h 93946"/>
                  <a:gd name="connsiteX4" fmla="*/ 90884 w 102716"/>
                  <a:gd name="connsiteY4" fmla="*/ 93946 h 93946"/>
                  <a:gd name="connsiteX5" fmla="*/ 56227 w 102716"/>
                  <a:gd name="connsiteY5" fmla="*/ 65481 h 93946"/>
                  <a:gd name="connsiteX6" fmla="*/ 27223 w 102716"/>
                  <a:gd name="connsiteY6" fmla="*/ 75491 h 93946"/>
                  <a:gd name="connsiteX7" fmla="*/ 33715 w 102716"/>
                  <a:gd name="connsiteY7" fmla="*/ 46400 h 93946"/>
                  <a:gd name="connsiteX8" fmla="*/ 0 w 102716"/>
                  <a:gd name="connsiteY8" fmla="*/ 16787 h 93946"/>
                  <a:gd name="connsiteX9" fmla="*/ 38532 w 102716"/>
                  <a:gd name="connsiteY9" fmla="*/ 27736 h 93946"/>
                  <a:gd name="connsiteX10" fmla="*/ 46489 w 102716"/>
                  <a:gd name="connsiteY10" fmla="*/ 0 h 93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16" h="93946">
                    <a:moveTo>
                      <a:pt x="46489" y="0"/>
                    </a:moveTo>
                    <a:lnTo>
                      <a:pt x="63975" y="35451"/>
                    </a:lnTo>
                    <a:lnTo>
                      <a:pt x="102716" y="47859"/>
                    </a:lnTo>
                    <a:lnTo>
                      <a:pt x="74865" y="58703"/>
                    </a:lnTo>
                    <a:lnTo>
                      <a:pt x="90884" y="93946"/>
                    </a:lnTo>
                    <a:lnTo>
                      <a:pt x="56227" y="65481"/>
                    </a:lnTo>
                    <a:lnTo>
                      <a:pt x="27223" y="75491"/>
                    </a:lnTo>
                    <a:lnTo>
                      <a:pt x="33715" y="46400"/>
                    </a:lnTo>
                    <a:lnTo>
                      <a:pt x="0" y="16787"/>
                    </a:lnTo>
                    <a:lnTo>
                      <a:pt x="38532" y="27736"/>
                    </a:lnTo>
                    <a:lnTo>
                      <a:pt x="4648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grpSp>
          <p:nvGrpSpPr>
            <p:cNvPr id="50" name="Graphic 8">
              <a:extLst>
                <a:ext uri="{FF2B5EF4-FFF2-40B4-BE49-F238E27FC236}">
                  <a16:creationId xmlns:a16="http://schemas.microsoft.com/office/drawing/2014/main" id="{90DDA116-A422-6464-3981-D21D4A866493}"/>
                </a:ext>
              </a:extLst>
            </p:cNvPr>
            <p:cNvGrpSpPr/>
            <p:nvPr/>
          </p:nvGrpSpPr>
          <p:grpSpPr>
            <a:xfrm>
              <a:off x="1201702" y="5910094"/>
              <a:ext cx="1114171" cy="739683"/>
              <a:chOff x="1201702" y="5910094"/>
              <a:chExt cx="1114171" cy="739683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AECF95B7-C4E8-3A5E-66D7-17D20DA3DE40}"/>
                  </a:ext>
                </a:extLst>
              </p:cNvPr>
              <p:cNvSpPr/>
              <p:nvPr/>
            </p:nvSpPr>
            <p:spPr>
              <a:xfrm>
                <a:off x="1201702" y="5910094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77C779B8-32DC-7A27-ACCE-CCC6253AFFEB}"/>
                  </a:ext>
                </a:extLst>
              </p:cNvPr>
              <p:cNvSpPr/>
              <p:nvPr/>
            </p:nvSpPr>
            <p:spPr>
              <a:xfrm>
                <a:off x="1480114" y="6002580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19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1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0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1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0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19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5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8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69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69 w 557138"/>
                  <a:gd name="connsiteY101" fmla="*/ 77055 h 554710"/>
                  <a:gd name="connsiteX102" fmla="*/ 384269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7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7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7 h 554710"/>
                  <a:gd name="connsiteX113" fmla="*/ 477143 w 557138"/>
                  <a:gd name="connsiteY113" fmla="*/ 147957 h 554710"/>
                  <a:gd name="connsiteX114" fmla="*/ 495257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7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0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69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19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1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0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1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0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19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5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8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69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69" y="77055"/>
                    </a:lnTo>
                    <a:lnTo>
                      <a:pt x="384269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7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7" y="193002"/>
                    </a:lnTo>
                    <a:lnTo>
                      <a:pt x="472222" y="165266"/>
                    </a:lnTo>
                    <a:lnTo>
                      <a:pt x="448873" y="147957"/>
                    </a:lnTo>
                    <a:lnTo>
                      <a:pt x="477143" y="147957"/>
                    </a:lnTo>
                    <a:close/>
                    <a:moveTo>
                      <a:pt x="495257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7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0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69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5481BD0B-4E59-F5BC-30B0-EE8BD8FEF1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638628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x-non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0FD9E2A-F0FF-A687-EB13-2DEAF4CFD4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1696995"/>
            <a:ext cx="5020443" cy="3245119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Add text and resize text box after background image is added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796478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Bottom Right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8F9AD291-D0D0-573A-E522-3CE805C2054D}"/>
              </a:ext>
            </a:extLst>
          </p:cNvPr>
          <p:cNvGrpSpPr/>
          <p:nvPr userDrawn="1"/>
        </p:nvGrpSpPr>
        <p:grpSpPr>
          <a:xfrm>
            <a:off x="7041778" y="5443804"/>
            <a:ext cx="5150223" cy="1414197"/>
            <a:chOff x="7041778" y="5443804"/>
            <a:chExt cx="5150223" cy="1414197"/>
          </a:xfrm>
        </p:grpSpPr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45FE9E64-0C45-E919-9149-F76DFD23A595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0E004987-30EC-773A-0A8E-B13E5803B75D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dirty="0"/>
            </a:p>
          </p:txBody>
        </p:sp>
      </p:grpSp>
      <p:sp>
        <p:nvSpPr>
          <p:cNvPr id="66" name="Picture Placeholder 65">
            <a:extLst>
              <a:ext uri="{FF2B5EF4-FFF2-40B4-BE49-F238E27FC236}">
                <a16:creationId xmlns:a16="http://schemas.microsoft.com/office/drawing/2014/main" id="{23EA9F57-52E3-87CF-357D-EF89368525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83400"/>
          </a:xfrm>
          <a:custGeom>
            <a:avLst/>
            <a:gdLst>
              <a:gd name="connsiteX0" fmla="*/ 0 w 12192000"/>
              <a:gd name="connsiteY0" fmla="*/ 0 h 6883400"/>
              <a:gd name="connsiteX1" fmla="*/ 12192000 w 12192000"/>
              <a:gd name="connsiteY1" fmla="*/ 0 h 6883400"/>
              <a:gd name="connsiteX2" fmla="*/ 12192000 w 12192000"/>
              <a:gd name="connsiteY2" fmla="*/ 5457227 h 6883400"/>
              <a:gd name="connsiteX3" fmla="*/ 11887597 w 12192000"/>
              <a:gd name="connsiteY3" fmla="*/ 5446918 h 6883400"/>
              <a:gd name="connsiteX4" fmla="*/ 11579121 w 12192000"/>
              <a:gd name="connsiteY4" fmla="*/ 5443255 h 6883400"/>
              <a:gd name="connsiteX5" fmla="*/ 8589463 w 12192000"/>
              <a:gd name="connsiteY5" fmla="*/ 6177933 h 6883400"/>
              <a:gd name="connsiteX6" fmla="*/ 7223933 w 12192000"/>
              <a:gd name="connsiteY6" fmla="*/ 6803183 h 6883400"/>
              <a:gd name="connsiteX7" fmla="*/ 6961722 w 12192000"/>
              <a:gd name="connsiteY7" fmla="*/ 6883400 h 6883400"/>
              <a:gd name="connsiteX8" fmla="*/ 0 w 12192000"/>
              <a:gd name="connsiteY8" fmla="*/ 68834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83400">
                <a:moveTo>
                  <a:pt x="0" y="0"/>
                </a:moveTo>
                <a:lnTo>
                  <a:pt x="12192000" y="0"/>
                </a:lnTo>
                <a:lnTo>
                  <a:pt x="12192000" y="5457227"/>
                </a:lnTo>
                <a:lnTo>
                  <a:pt x="11887597" y="5446918"/>
                </a:lnTo>
                <a:cubicBezTo>
                  <a:pt x="11780915" y="5444454"/>
                  <a:pt x="11678172" y="5443255"/>
                  <a:pt x="11579121" y="5443255"/>
                </a:cubicBezTo>
                <a:cubicBezTo>
                  <a:pt x="9902576" y="5443255"/>
                  <a:pt x="9287640" y="5787238"/>
                  <a:pt x="8589463" y="6177933"/>
                </a:cubicBezTo>
                <a:cubicBezTo>
                  <a:pt x="8224002" y="6382392"/>
                  <a:pt x="7823749" y="6606408"/>
                  <a:pt x="7223933" y="6803183"/>
                </a:cubicBezTo>
                <a:lnTo>
                  <a:pt x="6961722" y="6883400"/>
                </a:lnTo>
                <a:lnTo>
                  <a:pt x="0" y="68834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endParaRPr lang="x-none" dirty="0"/>
          </a:p>
        </p:txBody>
      </p:sp>
      <p:grpSp>
        <p:nvGrpSpPr>
          <p:cNvPr id="8" name="Graphic 10">
            <a:extLst>
              <a:ext uri="{FF2B5EF4-FFF2-40B4-BE49-F238E27FC236}">
                <a16:creationId xmlns:a16="http://schemas.microsoft.com/office/drawing/2014/main" id="{A7AB8CC1-1EE5-21DA-6356-945F723426B8}"/>
              </a:ext>
            </a:extLst>
          </p:cNvPr>
          <p:cNvGrpSpPr/>
          <p:nvPr/>
        </p:nvGrpSpPr>
        <p:grpSpPr>
          <a:xfrm>
            <a:off x="9874974" y="5910094"/>
            <a:ext cx="2103115" cy="739683"/>
            <a:chOff x="9874974" y="5910094"/>
            <a:chExt cx="2103115" cy="739683"/>
          </a:xfrm>
        </p:grpSpPr>
        <p:grpSp>
          <p:nvGrpSpPr>
            <p:cNvPr id="9" name="Graphic 10">
              <a:extLst>
                <a:ext uri="{FF2B5EF4-FFF2-40B4-BE49-F238E27FC236}">
                  <a16:creationId xmlns:a16="http://schemas.microsoft.com/office/drawing/2014/main" id="{51B795D5-54B6-9B13-9691-AE5093B8332A}"/>
                </a:ext>
              </a:extLst>
            </p:cNvPr>
            <p:cNvGrpSpPr/>
            <p:nvPr/>
          </p:nvGrpSpPr>
          <p:grpSpPr>
            <a:xfrm>
              <a:off x="9874974" y="5910094"/>
              <a:ext cx="858794" cy="739683"/>
              <a:chOff x="9874974" y="5910094"/>
              <a:chExt cx="858794" cy="739683"/>
            </a:xfrm>
          </p:grpSpPr>
          <p:grpSp>
            <p:nvGrpSpPr>
              <p:cNvPr id="10" name="Graphic 10">
                <a:extLst>
                  <a:ext uri="{FF2B5EF4-FFF2-40B4-BE49-F238E27FC236}">
                    <a16:creationId xmlns:a16="http://schemas.microsoft.com/office/drawing/2014/main" id="{7895A4A3-704A-F296-D4AA-5BE26B783F4E}"/>
                  </a:ext>
                </a:extLst>
              </p:cNvPr>
              <p:cNvGrpSpPr/>
              <p:nvPr/>
            </p:nvGrpSpPr>
            <p:grpSpPr>
              <a:xfrm>
                <a:off x="10086060" y="6059928"/>
                <a:ext cx="647708" cy="426563"/>
                <a:chOff x="10086060" y="6059928"/>
                <a:chExt cx="647708" cy="426563"/>
              </a:xfrm>
              <a:solidFill>
                <a:srgbClr val="003399"/>
              </a:solidFill>
            </p:grpSpPr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D7BDB546-22BE-68B2-6585-51EA2EAD68DF}"/>
                    </a:ext>
                  </a:extLst>
                </p:cNvPr>
                <p:cNvSpPr/>
                <p:nvPr/>
              </p:nvSpPr>
              <p:spPr>
                <a:xfrm>
                  <a:off x="10086060" y="6090375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7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ECB5195B-4300-A81D-830A-BC2F90D0A19E}"/>
                    </a:ext>
                  </a:extLst>
                </p:cNvPr>
                <p:cNvSpPr/>
                <p:nvPr/>
              </p:nvSpPr>
              <p:spPr>
                <a:xfrm>
                  <a:off x="10165008" y="6090270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7 w 69524"/>
                    <a:gd name="connsiteY6" fmla="*/ 25546 h 88837"/>
                    <a:gd name="connsiteX7" fmla="*/ 20837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7 w 69524"/>
                    <a:gd name="connsiteY14" fmla="*/ 6569 h 88837"/>
                    <a:gd name="connsiteX15" fmla="*/ 69525 w 69524"/>
                    <a:gd name="connsiteY15" fmla="*/ 26484 h 88837"/>
                    <a:gd name="connsiteX16" fmla="*/ 69525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7" y="11470"/>
                        <a:pt x="20837" y="21688"/>
                        <a:pt x="20837" y="25546"/>
                      </a:cubicBezTo>
                      <a:lnTo>
                        <a:pt x="20837" y="84875"/>
                      </a:lnTo>
                      <a:cubicBezTo>
                        <a:pt x="20837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7" y="6569"/>
                      </a:cubicBezTo>
                      <a:cubicBezTo>
                        <a:pt x="69315" y="12721"/>
                        <a:pt x="69525" y="20645"/>
                        <a:pt x="69525" y="26484"/>
                      </a:cubicBezTo>
                      <a:lnTo>
                        <a:pt x="69525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F128735B-4C74-911C-85B5-3D9371E97F04}"/>
                    </a:ext>
                  </a:extLst>
                </p:cNvPr>
                <p:cNvSpPr/>
                <p:nvPr/>
              </p:nvSpPr>
              <p:spPr>
                <a:xfrm>
                  <a:off x="10238616" y="60681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7"/>
                        <a:pt x="15915" y="105520"/>
                      </a:cubicBezTo>
                      <a:cubicBezTo>
                        <a:pt x="11204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618EB30B-23CB-CF1D-9B07-B181237E95D5}"/>
                    </a:ext>
                  </a:extLst>
                </p:cNvPr>
                <p:cNvSpPr/>
                <p:nvPr/>
              </p:nvSpPr>
              <p:spPr>
                <a:xfrm>
                  <a:off x="10287932" y="6090375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4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4" y="61414"/>
                      </a:cubicBezTo>
                      <a:cubicBezTo>
                        <a:pt x="63347" y="57556"/>
                        <a:pt x="64185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0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3BEF4EDB-A7C2-9A65-9172-886E8548F29D}"/>
                    </a:ext>
                  </a:extLst>
                </p:cNvPr>
                <p:cNvSpPr/>
                <p:nvPr/>
              </p:nvSpPr>
              <p:spPr>
                <a:xfrm>
                  <a:off x="10366671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87F24E2E-8AA5-12B2-3BB7-D6FB84982CCA}"/>
                    </a:ext>
                  </a:extLst>
                </p:cNvPr>
                <p:cNvSpPr/>
                <p:nvPr/>
              </p:nvSpPr>
              <p:spPr>
                <a:xfrm>
                  <a:off x="10424573" y="6090375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4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90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7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5398C9AF-160B-86AA-0377-0F47E4058FA0}"/>
                    </a:ext>
                  </a:extLst>
                </p:cNvPr>
                <p:cNvSpPr/>
                <p:nvPr/>
              </p:nvSpPr>
              <p:spPr>
                <a:xfrm>
                  <a:off x="10506976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7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C9BE05E-E13C-090A-553D-420BF0BCBBC0}"/>
                    </a:ext>
                  </a:extLst>
                </p:cNvPr>
                <p:cNvSpPr/>
                <p:nvPr/>
              </p:nvSpPr>
              <p:spPr>
                <a:xfrm>
                  <a:off x="10563936" y="6059928"/>
                  <a:ext cx="22309" cy="119075"/>
                </a:xfrm>
                <a:custGeom>
                  <a:avLst/>
                  <a:gdLst>
                    <a:gd name="connsiteX0" fmla="*/ 11413 w 22309"/>
                    <a:gd name="connsiteY0" fmla="*/ 20541 h 119075"/>
                    <a:gd name="connsiteX1" fmla="*/ 0 w 22309"/>
                    <a:gd name="connsiteY1" fmla="*/ 10531 h 119075"/>
                    <a:gd name="connsiteX2" fmla="*/ 11413 w 22309"/>
                    <a:gd name="connsiteY2" fmla="*/ 0 h 119075"/>
                    <a:gd name="connsiteX3" fmla="*/ 22302 w 22309"/>
                    <a:gd name="connsiteY3" fmla="*/ 10010 h 119075"/>
                    <a:gd name="connsiteX4" fmla="*/ 11413 w 22309"/>
                    <a:gd name="connsiteY4" fmla="*/ 20541 h 119075"/>
                    <a:gd name="connsiteX5" fmla="*/ 21988 w 22309"/>
                    <a:gd name="connsiteY5" fmla="*/ 115426 h 119075"/>
                    <a:gd name="connsiteX6" fmla="*/ 18323 w 22309"/>
                    <a:gd name="connsiteY6" fmla="*/ 119075 h 119075"/>
                    <a:gd name="connsiteX7" fmla="*/ 3770 w 22309"/>
                    <a:gd name="connsiteY7" fmla="*/ 119075 h 119075"/>
                    <a:gd name="connsiteX8" fmla="*/ 942 w 22309"/>
                    <a:gd name="connsiteY8" fmla="*/ 115530 h 119075"/>
                    <a:gd name="connsiteX9" fmla="*/ 942 w 22309"/>
                    <a:gd name="connsiteY9" fmla="*/ 35973 h 119075"/>
                    <a:gd name="connsiteX10" fmla="*/ 4084 w 22309"/>
                    <a:gd name="connsiteY10" fmla="*/ 32428 h 119075"/>
                    <a:gd name="connsiteX11" fmla="*/ 18323 w 22309"/>
                    <a:gd name="connsiteY11" fmla="*/ 32428 h 119075"/>
                    <a:gd name="connsiteX12" fmla="*/ 21988 w 22309"/>
                    <a:gd name="connsiteY12" fmla="*/ 36077 h 119075"/>
                    <a:gd name="connsiteX13" fmla="*/ 21988 w 22309"/>
                    <a:gd name="connsiteY13" fmla="*/ 115321 h 1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5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70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C9D3837E-D8A8-8878-E6BF-4F74AA4CF8B0}"/>
                    </a:ext>
                  </a:extLst>
                </p:cNvPr>
                <p:cNvSpPr/>
                <p:nvPr/>
              </p:nvSpPr>
              <p:spPr>
                <a:xfrm>
                  <a:off x="10595243" y="6090375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4 w 61357"/>
                    <a:gd name="connsiteY12" fmla="*/ 17934 h 90922"/>
                    <a:gd name="connsiteX13" fmla="*/ 50782 w 61357"/>
                    <a:gd name="connsiteY13" fmla="*/ 26171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7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4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4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4" y="11157"/>
                        <a:pt x="58844" y="17934"/>
                      </a:cubicBezTo>
                      <a:cubicBezTo>
                        <a:pt x="58844" y="22626"/>
                        <a:pt x="55494" y="26171"/>
                        <a:pt x="50782" y="26171"/>
                      </a:cubicBezTo>
                      <a:cubicBezTo>
                        <a:pt x="45547" y="26171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4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7" y="32636"/>
                        <a:pt x="33401" y="35139"/>
                      </a:cubicBezTo>
                      <a:lnTo>
                        <a:pt x="41777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76CC5378-D57E-BCC3-4F84-6AEDB3BE5A0B}"/>
                    </a:ext>
                  </a:extLst>
                </p:cNvPr>
                <p:cNvSpPr/>
                <p:nvPr/>
              </p:nvSpPr>
              <p:spPr>
                <a:xfrm>
                  <a:off x="10662987" y="6090375"/>
                  <a:ext cx="70781" cy="90922"/>
                </a:xfrm>
                <a:custGeom>
                  <a:avLst/>
                  <a:gdLst>
                    <a:gd name="connsiteX0" fmla="*/ 17591 w 70781"/>
                    <a:gd name="connsiteY0" fmla="*/ 44940 h 90922"/>
                    <a:gd name="connsiteX1" fmla="*/ 40731 w 70781"/>
                    <a:gd name="connsiteY1" fmla="*/ 72467 h 90922"/>
                    <a:gd name="connsiteX2" fmla="*/ 60729 w 70781"/>
                    <a:gd name="connsiteY2" fmla="*/ 61414 h 90922"/>
                    <a:gd name="connsiteX3" fmla="*/ 66384 w 70781"/>
                    <a:gd name="connsiteY3" fmla="*/ 56618 h 90922"/>
                    <a:gd name="connsiteX4" fmla="*/ 70781 w 70781"/>
                    <a:gd name="connsiteY4" fmla="*/ 61831 h 90922"/>
                    <a:gd name="connsiteX5" fmla="*/ 37590 w 70781"/>
                    <a:gd name="connsiteY5" fmla="*/ 90922 h 90922"/>
                    <a:gd name="connsiteX6" fmla="*/ 0 w 70781"/>
                    <a:gd name="connsiteY6" fmla="*/ 45253 h 90922"/>
                    <a:gd name="connsiteX7" fmla="*/ 37590 w 70781"/>
                    <a:gd name="connsiteY7" fmla="*/ 0 h 90922"/>
                    <a:gd name="connsiteX8" fmla="*/ 69944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1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8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1" y="72467"/>
                      </a:cubicBezTo>
                      <a:cubicBezTo>
                        <a:pt x="49631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4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90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90" y="0"/>
                      </a:cubicBezTo>
                      <a:cubicBezTo>
                        <a:pt x="63766" y="0"/>
                        <a:pt x="69944" y="23356"/>
                        <a:pt x="69944" y="31385"/>
                      </a:cubicBezTo>
                      <a:cubicBezTo>
                        <a:pt x="69944" y="37224"/>
                        <a:pt x="66070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140402CC-9A2A-9106-881C-779D7985858E}"/>
                    </a:ext>
                  </a:extLst>
                </p:cNvPr>
                <p:cNvSpPr/>
                <p:nvPr/>
              </p:nvSpPr>
              <p:spPr>
                <a:xfrm>
                  <a:off x="10086060" y="6242816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7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5044"/>
                      </a:moveTo>
                      <a:cubicBezTo>
                        <a:pt x="20417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7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7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4D2842E3-3537-88A5-5DF0-1CE20195F276}"/>
                    </a:ext>
                  </a:extLst>
                </p:cNvPr>
                <p:cNvSpPr/>
                <p:nvPr/>
              </p:nvSpPr>
              <p:spPr>
                <a:xfrm>
                  <a:off x="10164694" y="6245214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7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4 w 70048"/>
                    <a:gd name="connsiteY14" fmla="*/ 3545 h 88732"/>
                    <a:gd name="connsiteX15" fmla="*/ 69944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7" y="104"/>
                      </a:lnTo>
                      <a:cubicBezTo>
                        <a:pt x="19790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8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4" y="313"/>
                        <a:pt x="69944" y="3545"/>
                      </a:cubicBezTo>
                      <a:lnTo>
                        <a:pt x="69944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BFF92D2E-AF8A-AA12-CCE0-283F9A87CCAD}"/>
                    </a:ext>
                  </a:extLst>
                </p:cNvPr>
                <p:cNvSpPr/>
                <p:nvPr/>
              </p:nvSpPr>
              <p:spPr>
                <a:xfrm>
                  <a:off x="10247307" y="6243024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7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7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0BA9E968-A31F-3DC7-9658-6DF845BA6847}"/>
                    </a:ext>
                  </a:extLst>
                </p:cNvPr>
                <p:cNvSpPr/>
                <p:nvPr/>
              </p:nvSpPr>
              <p:spPr>
                <a:xfrm>
                  <a:off x="10301753" y="6242920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7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7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0470F3C0-AFBB-A22D-E16F-E055EBE5CC97}"/>
                    </a:ext>
                  </a:extLst>
                </p:cNvPr>
                <p:cNvSpPr/>
                <p:nvPr/>
              </p:nvSpPr>
              <p:spPr>
                <a:xfrm>
                  <a:off x="10391277" y="6243024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09 h 128042"/>
                    <a:gd name="connsiteX13" fmla="*/ 32563 w 72979"/>
                    <a:gd name="connsiteY13" fmla="*/ 77367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09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09"/>
                      </a:moveTo>
                      <a:cubicBezTo>
                        <a:pt x="26176" y="76846"/>
                        <a:pt x="30574" y="77367"/>
                        <a:pt x="32563" y="77367"/>
                      </a:cubicBezTo>
                      <a:cubicBezTo>
                        <a:pt x="45023" y="77367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09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FD061048-F30D-C387-CC9F-6842B0ED6BFE}"/>
                    </a:ext>
                  </a:extLst>
                </p:cNvPr>
                <p:cNvSpPr/>
                <p:nvPr/>
              </p:nvSpPr>
              <p:spPr>
                <a:xfrm>
                  <a:off x="10470015" y="6242816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5044 h 90922"/>
                    <a:gd name="connsiteX1" fmla="*/ 40731 w 70781"/>
                    <a:gd name="connsiteY1" fmla="*/ 72571 h 90922"/>
                    <a:gd name="connsiteX2" fmla="*/ 60729 w 70781"/>
                    <a:gd name="connsiteY2" fmla="*/ 61519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508 h 90922"/>
                    <a:gd name="connsiteX12" fmla="*/ 34448 w 70781"/>
                    <a:gd name="connsiteY12" fmla="*/ 12617 h 90922"/>
                    <a:gd name="connsiteX13" fmla="*/ 16858 w 70781"/>
                    <a:gd name="connsiteY13" fmla="*/ 34722 h 90922"/>
                    <a:gd name="connsiteX14" fmla="*/ 49107 w 70781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5044"/>
                      </a:moveTo>
                      <a:cubicBezTo>
                        <a:pt x="20418" y="68088"/>
                        <a:pt x="32668" y="72571"/>
                        <a:pt x="40731" y="72571"/>
                      </a:cubicBezTo>
                      <a:cubicBezTo>
                        <a:pt x="49631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CF3B6A25-9C4A-91FB-CC53-BC4D2336DFF3}"/>
                    </a:ext>
                  </a:extLst>
                </p:cNvPr>
                <p:cNvSpPr/>
                <p:nvPr/>
              </p:nvSpPr>
              <p:spPr>
                <a:xfrm>
                  <a:off x="10089620" y="6395465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7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2"/>
                        <a:pt x="19999" y="88837"/>
                        <a:pt x="16857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2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4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56C74A42-5AE3-F583-5FEC-AB41C2F49426}"/>
                    </a:ext>
                  </a:extLst>
                </p:cNvPr>
                <p:cNvSpPr/>
                <p:nvPr/>
              </p:nvSpPr>
              <p:spPr>
                <a:xfrm>
                  <a:off x="10168463" y="6395569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4940 h 90922"/>
                    <a:gd name="connsiteX1" fmla="*/ 40730 w 70781"/>
                    <a:gd name="connsiteY1" fmla="*/ 72467 h 90922"/>
                    <a:gd name="connsiteX2" fmla="*/ 60729 w 70781"/>
                    <a:gd name="connsiteY2" fmla="*/ 61414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7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31260916-F197-9CBC-16DF-433706B70B50}"/>
                    </a:ext>
                  </a:extLst>
                </p:cNvPr>
                <p:cNvSpPr/>
                <p:nvPr/>
              </p:nvSpPr>
              <p:spPr>
                <a:xfrm>
                  <a:off x="10238616" y="63734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6"/>
                        <a:pt x="15915" y="105520"/>
                      </a:cubicBezTo>
                      <a:cubicBezTo>
                        <a:pt x="11204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773CADBB-56E7-F8A6-E3DF-81B6194DA6FA}"/>
                    </a:ext>
                  </a:extLst>
                </p:cNvPr>
                <p:cNvSpPr/>
                <p:nvPr/>
              </p:nvSpPr>
              <p:spPr>
                <a:xfrm>
                  <a:off x="10282383" y="6397759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0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4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8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2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4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0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4" y="0"/>
                        <a:pt x="60624" y="0"/>
                        <a:pt x="62404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8" y="3337"/>
                      </a:lnTo>
                      <a:cubicBezTo>
                        <a:pt x="98947" y="834"/>
                        <a:pt x="99365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2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8F3B42CE-C717-9E65-7F7F-123BB2E05411}"/>
                    </a:ext>
                  </a:extLst>
                </p:cNvPr>
                <p:cNvSpPr/>
                <p:nvPr/>
              </p:nvSpPr>
              <p:spPr>
                <a:xfrm>
                  <a:off x="10398187" y="6395569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0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4303D675-A4EA-C904-D89E-D51674E10D96}"/>
                    </a:ext>
                  </a:extLst>
                </p:cNvPr>
                <p:cNvSpPr/>
                <p:nvPr/>
              </p:nvSpPr>
              <p:spPr>
                <a:xfrm>
                  <a:off x="10487606" y="6395569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7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9" y="7924"/>
                        <a:pt x="4817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7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7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9751F3B8-5A72-1E4A-1F3E-664DD14A7067}"/>
                    </a:ext>
                  </a:extLst>
                </p:cNvPr>
                <p:cNvSpPr/>
                <p:nvPr/>
              </p:nvSpPr>
              <p:spPr>
                <a:xfrm>
                  <a:off x="10545613" y="6356364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8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4 w 77167"/>
                    <a:gd name="connsiteY17" fmla="*/ 41291 h 127937"/>
                    <a:gd name="connsiteX18" fmla="*/ 68896 w 77167"/>
                    <a:gd name="connsiteY18" fmla="*/ 41291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8" y="127938"/>
                      </a:cubicBezTo>
                      <a:lnTo>
                        <a:pt x="56332" y="127938"/>
                      </a:lnTo>
                      <a:cubicBezTo>
                        <a:pt x="53191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4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1"/>
                        <a:pt x="57484" y="41291"/>
                      </a:cubicBezTo>
                      <a:lnTo>
                        <a:pt x="68896" y="41291"/>
                      </a:lnTo>
                      <a:cubicBezTo>
                        <a:pt x="69943" y="41291"/>
                        <a:pt x="72247" y="41291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</p:grp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F390982-1671-6A7C-D9A2-CEC0544E4A60}"/>
                  </a:ext>
                </a:extLst>
              </p:cNvPr>
              <p:cNvSpPr/>
              <p:nvPr/>
            </p:nvSpPr>
            <p:spPr>
              <a:xfrm>
                <a:off x="10117158" y="6554058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231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850 h 81538"/>
                  <a:gd name="connsiteX6" fmla="*/ 23873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418 h 81538"/>
                  <a:gd name="connsiteX9" fmla="*/ 33610 w 89313"/>
                  <a:gd name="connsiteY9" fmla="*/ 27110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231" y="50779"/>
                    </a:lnTo>
                    <a:lnTo>
                      <a:pt x="79157" y="81538"/>
                    </a:lnTo>
                    <a:lnTo>
                      <a:pt x="49002" y="59850"/>
                    </a:lnTo>
                    <a:lnTo>
                      <a:pt x="23873" y="73405"/>
                    </a:lnTo>
                    <a:lnTo>
                      <a:pt x="29422" y="45357"/>
                    </a:lnTo>
                    <a:lnTo>
                      <a:pt x="0" y="22418"/>
                    </a:lnTo>
                    <a:lnTo>
                      <a:pt x="33610" y="27110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EE518F69-2713-3A6A-3DEE-A57900621862}"/>
                  </a:ext>
                </a:extLst>
              </p:cNvPr>
              <p:cNvSpPr/>
              <p:nvPr/>
            </p:nvSpPr>
            <p:spPr>
              <a:xfrm>
                <a:off x="9979470" y="5960560"/>
                <a:ext cx="116013" cy="108960"/>
              </a:xfrm>
              <a:custGeom>
                <a:avLst/>
                <a:gdLst>
                  <a:gd name="connsiteX0" fmla="*/ 52772 w 116013"/>
                  <a:gd name="connsiteY0" fmla="*/ 0 h 108960"/>
                  <a:gd name="connsiteX1" fmla="*/ 72142 w 116013"/>
                  <a:gd name="connsiteY1" fmla="*/ 40978 h 108960"/>
                  <a:gd name="connsiteX2" fmla="*/ 116014 w 116013"/>
                  <a:gd name="connsiteY2" fmla="*/ 53907 h 108960"/>
                  <a:gd name="connsiteX3" fmla="*/ 84393 w 116013"/>
                  <a:gd name="connsiteY3" fmla="*/ 67983 h 108960"/>
                  <a:gd name="connsiteX4" fmla="*/ 102298 w 116013"/>
                  <a:gd name="connsiteY4" fmla="*/ 108961 h 108960"/>
                  <a:gd name="connsiteX5" fmla="*/ 63242 w 116013"/>
                  <a:gd name="connsiteY5" fmla="*/ 76846 h 108960"/>
                  <a:gd name="connsiteX6" fmla="*/ 30260 w 116013"/>
                  <a:gd name="connsiteY6" fmla="*/ 89984 h 108960"/>
                  <a:gd name="connsiteX7" fmla="*/ 37904 w 116013"/>
                  <a:gd name="connsiteY7" fmla="*/ 55367 h 108960"/>
                  <a:gd name="connsiteX8" fmla="*/ 0 w 116013"/>
                  <a:gd name="connsiteY8" fmla="*/ 21896 h 108960"/>
                  <a:gd name="connsiteX9" fmla="*/ 43453 w 116013"/>
                  <a:gd name="connsiteY9" fmla="*/ 33053 h 108960"/>
                  <a:gd name="connsiteX10" fmla="*/ 52772 w 116013"/>
                  <a:gd name="connsiteY10" fmla="*/ 0 h 108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960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393" y="67983"/>
                    </a:lnTo>
                    <a:lnTo>
                      <a:pt x="102298" y="108961"/>
                    </a:lnTo>
                    <a:lnTo>
                      <a:pt x="63242" y="76846"/>
                    </a:lnTo>
                    <a:lnTo>
                      <a:pt x="30260" y="89984"/>
                    </a:lnTo>
                    <a:lnTo>
                      <a:pt x="37904" y="55367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5D58CAB8-8F87-DCB6-2129-2D2286113720}"/>
                  </a:ext>
                </a:extLst>
              </p:cNvPr>
              <p:cNvSpPr/>
              <p:nvPr/>
            </p:nvSpPr>
            <p:spPr>
              <a:xfrm>
                <a:off x="10005541" y="6485554"/>
                <a:ext cx="98213" cy="91860"/>
              </a:xfrm>
              <a:custGeom>
                <a:avLst/>
                <a:gdLst>
                  <a:gd name="connsiteX0" fmla="*/ 44604 w 98213"/>
                  <a:gd name="connsiteY0" fmla="*/ 0 h 91860"/>
                  <a:gd name="connsiteX1" fmla="*/ 61043 w 98213"/>
                  <a:gd name="connsiteY1" fmla="*/ 34513 h 91860"/>
                  <a:gd name="connsiteX2" fmla="*/ 98214 w 98213"/>
                  <a:gd name="connsiteY2" fmla="*/ 41603 h 91860"/>
                  <a:gd name="connsiteX3" fmla="*/ 71514 w 98213"/>
                  <a:gd name="connsiteY3" fmla="*/ 57244 h 91860"/>
                  <a:gd name="connsiteX4" fmla="*/ 86801 w 98213"/>
                  <a:gd name="connsiteY4" fmla="*/ 91861 h 91860"/>
                  <a:gd name="connsiteX5" fmla="*/ 53609 w 98213"/>
                  <a:gd name="connsiteY5" fmla="*/ 67149 h 91860"/>
                  <a:gd name="connsiteX6" fmla="*/ 25862 w 98213"/>
                  <a:gd name="connsiteY6" fmla="*/ 81747 h 91860"/>
                  <a:gd name="connsiteX7" fmla="*/ 32145 w 98213"/>
                  <a:gd name="connsiteY7" fmla="*/ 50466 h 91860"/>
                  <a:gd name="connsiteX8" fmla="*/ 0 w 98213"/>
                  <a:gd name="connsiteY8" fmla="*/ 24399 h 91860"/>
                  <a:gd name="connsiteX9" fmla="*/ 36751 w 98213"/>
                  <a:gd name="connsiteY9" fmla="*/ 30238 h 91860"/>
                  <a:gd name="connsiteX10" fmla="*/ 44604 w 98213"/>
                  <a:gd name="connsiteY10" fmla="*/ 0 h 9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860">
                    <a:moveTo>
                      <a:pt x="44604" y="0"/>
                    </a:moveTo>
                    <a:lnTo>
                      <a:pt x="61043" y="34513"/>
                    </a:lnTo>
                    <a:lnTo>
                      <a:pt x="98214" y="41603"/>
                    </a:lnTo>
                    <a:lnTo>
                      <a:pt x="71514" y="57244"/>
                    </a:lnTo>
                    <a:lnTo>
                      <a:pt x="86801" y="91861"/>
                    </a:lnTo>
                    <a:lnTo>
                      <a:pt x="53609" y="67149"/>
                    </a:lnTo>
                    <a:lnTo>
                      <a:pt x="25862" y="81747"/>
                    </a:lnTo>
                    <a:lnTo>
                      <a:pt x="32145" y="50466"/>
                    </a:lnTo>
                    <a:lnTo>
                      <a:pt x="0" y="24399"/>
                    </a:lnTo>
                    <a:lnTo>
                      <a:pt x="36751" y="30238"/>
                    </a:lnTo>
                    <a:lnTo>
                      <a:pt x="4460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D9845E6B-DEDA-ACC5-23FB-3D7E1F136922}"/>
                  </a:ext>
                </a:extLst>
              </p:cNvPr>
              <p:cNvSpPr/>
              <p:nvPr/>
            </p:nvSpPr>
            <p:spPr>
              <a:xfrm>
                <a:off x="9895077" y="6064516"/>
                <a:ext cx="133290" cy="126895"/>
              </a:xfrm>
              <a:custGeom>
                <a:avLst/>
                <a:gdLst>
                  <a:gd name="connsiteX0" fmla="*/ 60834 w 133290"/>
                  <a:gd name="connsiteY0" fmla="*/ 0 h 126895"/>
                  <a:gd name="connsiteX1" fmla="*/ 82927 w 133290"/>
                  <a:gd name="connsiteY1" fmla="*/ 47755 h 126895"/>
                  <a:gd name="connsiteX2" fmla="*/ 133290 w 133290"/>
                  <a:gd name="connsiteY2" fmla="*/ 61102 h 126895"/>
                  <a:gd name="connsiteX3" fmla="*/ 96853 w 133290"/>
                  <a:gd name="connsiteY3" fmla="*/ 79140 h 126895"/>
                  <a:gd name="connsiteX4" fmla="*/ 117270 w 133290"/>
                  <a:gd name="connsiteY4" fmla="*/ 126895 h 126895"/>
                  <a:gd name="connsiteX5" fmla="*/ 72456 w 133290"/>
                  <a:gd name="connsiteY5" fmla="*/ 90610 h 126895"/>
                  <a:gd name="connsiteX6" fmla="*/ 34553 w 133290"/>
                  <a:gd name="connsiteY6" fmla="*/ 107605 h 126895"/>
                  <a:gd name="connsiteX7" fmla="*/ 43453 w 133290"/>
                  <a:gd name="connsiteY7" fmla="*/ 66211 h 126895"/>
                  <a:gd name="connsiteX8" fmla="*/ 0 w 133290"/>
                  <a:gd name="connsiteY8" fmla="*/ 28257 h 126895"/>
                  <a:gd name="connsiteX9" fmla="*/ 49945 w 133290"/>
                  <a:gd name="connsiteY9" fmla="*/ 39622 h 126895"/>
                  <a:gd name="connsiteX10" fmla="*/ 60834 w 133290"/>
                  <a:gd name="connsiteY10" fmla="*/ 0 h 126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895">
                    <a:moveTo>
                      <a:pt x="60834" y="0"/>
                    </a:moveTo>
                    <a:lnTo>
                      <a:pt x="82927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895"/>
                    </a:lnTo>
                    <a:lnTo>
                      <a:pt x="72456" y="90610"/>
                    </a:lnTo>
                    <a:lnTo>
                      <a:pt x="34553" y="107605"/>
                    </a:lnTo>
                    <a:lnTo>
                      <a:pt x="43453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280CF009-EED3-A320-1A4E-A64DB901E410}"/>
                  </a:ext>
                </a:extLst>
              </p:cNvPr>
              <p:cNvSpPr/>
              <p:nvPr/>
            </p:nvSpPr>
            <p:spPr>
              <a:xfrm>
                <a:off x="9916332" y="6360118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2037 w 115699"/>
                  <a:gd name="connsiteY1" fmla="*/ 41290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983 w 115699"/>
                  <a:gd name="connsiteY4" fmla="*/ 109795 h 109795"/>
                  <a:gd name="connsiteX5" fmla="*/ 63033 w 115699"/>
                  <a:gd name="connsiteY5" fmla="*/ 79766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840 h 109795"/>
                  <a:gd name="connsiteX9" fmla="*/ 43453 w 115699"/>
                  <a:gd name="connsiteY9" fmla="*/ 35660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2037" y="41290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983" y="109795"/>
                    </a:lnTo>
                    <a:lnTo>
                      <a:pt x="63033" y="79766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840"/>
                    </a:lnTo>
                    <a:lnTo>
                      <a:pt x="43453" y="35660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72E3056A-D243-8188-F5EF-ECE42885C170}"/>
                  </a:ext>
                </a:extLst>
              </p:cNvPr>
              <p:cNvSpPr/>
              <p:nvPr/>
            </p:nvSpPr>
            <p:spPr>
              <a:xfrm>
                <a:off x="9874974" y="6215810"/>
                <a:ext cx="125751" cy="120221"/>
              </a:xfrm>
              <a:custGeom>
                <a:avLst/>
                <a:gdLst>
                  <a:gd name="connsiteX0" fmla="*/ 57483 w 125751"/>
                  <a:gd name="connsiteY0" fmla="*/ 0 h 120221"/>
                  <a:gd name="connsiteX1" fmla="*/ 78215 w 125751"/>
                  <a:gd name="connsiteY1" fmla="*/ 45253 h 120221"/>
                  <a:gd name="connsiteX2" fmla="*/ 125751 w 125751"/>
                  <a:gd name="connsiteY2" fmla="*/ 56514 h 120221"/>
                  <a:gd name="connsiteX3" fmla="*/ 91303 w 125751"/>
                  <a:gd name="connsiteY3" fmla="*/ 74865 h 120221"/>
                  <a:gd name="connsiteX4" fmla="*/ 110569 w 125751"/>
                  <a:gd name="connsiteY4" fmla="*/ 120222 h 120221"/>
                  <a:gd name="connsiteX5" fmla="*/ 68373 w 125751"/>
                  <a:gd name="connsiteY5" fmla="*/ 86647 h 120221"/>
                  <a:gd name="connsiteX6" fmla="*/ 32563 w 125751"/>
                  <a:gd name="connsiteY6" fmla="*/ 103956 h 120221"/>
                  <a:gd name="connsiteX7" fmla="*/ 41044 w 125751"/>
                  <a:gd name="connsiteY7" fmla="*/ 64021 h 120221"/>
                  <a:gd name="connsiteX8" fmla="*/ 0 w 125751"/>
                  <a:gd name="connsiteY8" fmla="*/ 28882 h 120221"/>
                  <a:gd name="connsiteX9" fmla="*/ 47118 w 125751"/>
                  <a:gd name="connsiteY9" fmla="*/ 38371 h 120221"/>
                  <a:gd name="connsiteX10" fmla="*/ 57483 w 125751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751" h="120221">
                    <a:moveTo>
                      <a:pt x="57483" y="0"/>
                    </a:moveTo>
                    <a:lnTo>
                      <a:pt x="78215" y="45253"/>
                    </a:lnTo>
                    <a:lnTo>
                      <a:pt x="125751" y="56514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373" y="86647"/>
                    </a:lnTo>
                    <a:lnTo>
                      <a:pt x="32563" y="103956"/>
                    </a:lnTo>
                    <a:lnTo>
                      <a:pt x="41044" y="64021"/>
                    </a:lnTo>
                    <a:lnTo>
                      <a:pt x="0" y="28882"/>
                    </a:lnTo>
                    <a:lnTo>
                      <a:pt x="47118" y="38371"/>
                    </a:lnTo>
                    <a:lnTo>
                      <a:pt x="57483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E2D93E67-FC97-A54B-E8FD-8A27A0C228A0}"/>
                  </a:ext>
                </a:extLst>
              </p:cNvPr>
              <p:cNvSpPr/>
              <p:nvPr/>
            </p:nvSpPr>
            <p:spPr>
              <a:xfrm>
                <a:off x="10223120" y="6575433"/>
                <a:ext cx="83554" cy="74343"/>
              </a:xfrm>
              <a:custGeom>
                <a:avLst/>
                <a:gdLst>
                  <a:gd name="connsiteX0" fmla="*/ 37694 w 83554"/>
                  <a:gd name="connsiteY0" fmla="*/ 0 h 74343"/>
                  <a:gd name="connsiteX1" fmla="*/ 52039 w 83554"/>
                  <a:gd name="connsiteY1" fmla="*/ 27944 h 74343"/>
                  <a:gd name="connsiteX2" fmla="*/ 83555 w 83554"/>
                  <a:gd name="connsiteY2" fmla="*/ 32949 h 74343"/>
                  <a:gd name="connsiteX3" fmla="*/ 61043 w 83554"/>
                  <a:gd name="connsiteY3" fmla="*/ 46295 h 74343"/>
                  <a:gd name="connsiteX4" fmla="*/ 74236 w 83554"/>
                  <a:gd name="connsiteY4" fmla="*/ 74344 h 74343"/>
                  <a:gd name="connsiteX5" fmla="*/ 45966 w 83554"/>
                  <a:gd name="connsiteY5" fmla="*/ 54845 h 74343"/>
                  <a:gd name="connsiteX6" fmla="*/ 22512 w 83554"/>
                  <a:gd name="connsiteY6" fmla="*/ 67462 h 74343"/>
                  <a:gd name="connsiteX7" fmla="*/ 27642 w 83554"/>
                  <a:gd name="connsiteY7" fmla="*/ 41708 h 74343"/>
                  <a:gd name="connsiteX8" fmla="*/ 0 w 83554"/>
                  <a:gd name="connsiteY8" fmla="*/ 20958 h 74343"/>
                  <a:gd name="connsiteX9" fmla="*/ 31412 w 83554"/>
                  <a:gd name="connsiteY9" fmla="*/ 25025 h 74343"/>
                  <a:gd name="connsiteX10" fmla="*/ 37694 w 83554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554" h="74343">
                    <a:moveTo>
                      <a:pt x="37694" y="0"/>
                    </a:moveTo>
                    <a:lnTo>
                      <a:pt x="52039" y="27944"/>
                    </a:lnTo>
                    <a:lnTo>
                      <a:pt x="83555" y="32949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966" y="54845"/>
                    </a:lnTo>
                    <a:lnTo>
                      <a:pt x="22512" y="67462"/>
                    </a:lnTo>
                    <a:lnTo>
                      <a:pt x="27642" y="41708"/>
                    </a:lnTo>
                    <a:lnTo>
                      <a:pt x="0" y="20958"/>
                    </a:lnTo>
                    <a:lnTo>
                      <a:pt x="31412" y="25025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E795DF84-F400-FA87-6895-D4181B674C1F}"/>
                  </a:ext>
                </a:extLst>
              </p:cNvPr>
              <p:cNvSpPr/>
              <p:nvPr/>
            </p:nvSpPr>
            <p:spPr>
              <a:xfrm>
                <a:off x="10330547" y="6571471"/>
                <a:ext cx="61462" cy="53177"/>
              </a:xfrm>
              <a:custGeom>
                <a:avLst/>
                <a:gdLst>
                  <a:gd name="connsiteX0" fmla="*/ 27642 w 61462"/>
                  <a:gd name="connsiteY0" fmla="*/ 0 h 53177"/>
                  <a:gd name="connsiteX1" fmla="*/ 38218 w 61462"/>
                  <a:gd name="connsiteY1" fmla="*/ 20020 h 53177"/>
                  <a:gd name="connsiteX2" fmla="*/ 61462 w 61462"/>
                  <a:gd name="connsiteY2" fmla="*/ 23460 h 53177"/>
                  <a:gd name="connsiteX3" fmla="*/ 44919 w 61462"/>
                  <a:gd name="connsiteY3" fmla="*/ 33157 h 53177"/>
                  <a:gd name="connsiteX4" fmla="*/ 54656 w 61462"/>
                  <a:gd name="connsiteY4" fmla="*/ 53177 h 53177"/>
                  <a:gd name="connsiteX5" fmla="*/ 33820 w 61462"/>
                  <a:gd name="connsiteY5" fmla="*/ 39309 h 53177"/>
                  <a:gd name="connsiteX6" fmla="*/ 16648 w 61462"/>
                  <a:gd name="connsiteY6" fmla="*/ 48381 h 53177"/>
                  <a:gd name="connsiteX7" fmla="*/ 20313 w 61462"/>
                  <a:gd name="connsiteY7" fmla="*/ 29925 h 53177"/>
                  <a:gd name="connsiteX8" fmla="*/ 0 w 61462"/>
                  <a:gd name="connsiteY8" fmla="*/ 15119 h 53177"/>
                  <a:gd name="connsiteX9" fmla="*/ 23035 w 61462"/>
                  <a:gd name="connsiteY9" fmla="*/ 17934 h 53177"/>
                  <a:gd name="connsiteX10" fmla="*/ 27642 w 61462"/>
                  <a:gd name="connsiteY10" fmla="*/ 0 h 5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177">
                    <a:moveTo>
                      <a:pt x="27642" y="0"/>
                    </a:moveTo>
                    <a:lnTo>
                      <a:pt x="38218" y="20020"/>
                    </a:lnTo>
                    <a:lnTo>
                      <a:pt x="61462" y="23460"/>
                    </a:lnTo>
                    <a:lnTo>
                      <a:pt x="44919" y="33157"/>
                    </a:lnTo>
                    <a:lnTo>
                      <a:pt x="54656" y="53177"/>
                    </a:lnTo>
                    <a:lnTo>
                      <a:pt x="33820" y="39309"/>
                    </a:lnTo>
                    <a:lnTo>
                      <a:pt x="16648" y="48381"/>
                    </a:lnTo>
                    <a:lnTo>
                      <a:pt x="20313" y="29925"/>
                    </a:lnTo>
                    <a:lnTo>
                      <a:pt x="0" y="15119"/>
                    </a:lnTo>
                    <a:lnTo>
                      <a:pt x="23035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5C177837-F13A-0880-A2F9-A81DD02A3050}"/>
                  </a:ext>
                </a:extLst>
              </p:cNvPr>
              <p:cNvSpPr/>
              <p:nvPr/>
            </p:nvSpPr>
            <p:spPr>
              <a:xfrm>
                <a:off x="10409286" y="6536332"/>
                <a:ext cx="61357" cy="51821"/>
              </a:xfrm>
              <a:custGeom>
                <a:avLst/>
                <a:gdLst>
                  <a:gd name="connsiteX0" fmla="*/ 27538 w 61357"/>
                  <a:gd name="connsiteY0" fmla="*/ 0 h 51821"/>
                  <a:gd name="connsiteX1" fmla="*/ 38217 w 61357"/>
                  <a:gd name="connsiteY1" fmla="*/ 19498 h 51821"/>
                  <a:gd name="connsiteX2" fmla="*/ 61357 w 61357"/>
                  <a:gd name="connsiteY2" fmla="*/ 22939 h 51821"/>
                  <a:gd name="connsiteX3" fmla="*/ 44919 w 61357"/>
                  <a:gd name="connsiteY3" fmla="*/ 32323 h 51821"/>
                  <a:gd name="connsiteX4" fmla="*/ 54761 w 61357"/>
                  <a:gd name="connsiteY4" fmla="*/ 51822 h 51821"/>
                  <a:gd name="connsiteX5" fmla="*/ 33925 w 61357"/>
                  <a:gd name="connsiteY5" fmla="*/ 38162 h 51821"/>
                  <a:gd name="connsiteX6" fmla="*/ 16753 w 61357"/>
                  <a:gd name="connsiteY6" fmla="*/ 46921 h 51821"/>
                  <a:gd name="connsiteX7" fmla="*/ 20417 w 61357"/>
                  <a:gd name="connsiteY7" fmla="*/ 28987 h 51821"/>
                  <a:gd name="connsiteX8" fmla="*/ 0 w 61357"/>
                  <a:gd name="connsiteY8" fmla="*/ 14493 h 51821"/>
                  <a:gd name="connsiteX9" fmla="*/ 23035 w 61357"/>
                  <a:gd name="connsiteY9" fmla="*/ 17309 h 51821"/>
                  <a:gd name="connsiteX10" fmla="*/ 27538 w 61357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357" h="51821">
                    <a:moveTo>
                      <a:pt x="27538" y="0"/>
                    </a:moveTo>
                    <a:lnTo>
                      <a:pt x="38217" y="19498"/>
                    </a:lnTo>
                    <a:lnTo>
                      <a:pt x="61357" y="22939"/>
                    </a:lnTo>
                    <a:lnTo>
                      <a:pt x="44919" y="32323"/>
                    </a:lnTo>
                    <a:lnTo>
                      <a:pt x="54761" y="51822"/>
                    </a:lnTo>
                    <a:lnTo>
                      <a:pt x="33925" y="38162"/>
                    </a:lnTo>
                    <a:lnTo>
                      <a:pt x="16753" y="46921"/>
                    </a:lnTo>
                    <a:lnTo>
                      <a:pt x="20417" y="28987"/>
                    </a:lnTo>
                    <a:lnTo>
                      <a:pt x="0" y="14493"/>
                    </a:lnTo>
                    <a:lnTo>
                      <a:pt x="23035" y="17309"/>
                    </a:lnTo>
                    <a:lnTo>
                      <a:pt x="27538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BBC24669-E5F8-B7D3-BDBB-08ABE4A3085D}"/>
                  </a:ext>
                </a:extLst>
              </p:cNvPr>
              <p:cNvSpPr/>
              <p:nvPr/>
            </p:nvSpPr>
            <p:spPr>
              <a:xfrm>
                <a:off x="10339133" y="5962437"/>
                <a:ext cx="81670" cy="69651"/>
              </a:xfrm>
              <a:custGeom>
                <a:avLst/>
                <a:gdLst>
                  <a:gd name="connsiteX0" fmla="*/ 36752 w 81670"/>
                  <a:gd name="connsiteY0" fmla="*/ 0 h 69651"/>
                  <a:gd name="connsiteX1" fmla="*/ 50887 w 81670"/>
                  <a:gd name="connsiteY1" fmla="*/ 26380 h 69651"/>
                  <a:gd name="connsiteX2" fmla="*/ 81671 w 81670"/>
                  <a:gd name="connsiteY2" fmla="*/ 36598 h 69651"/>
                  <a:gd name="connsiteX3" fmla="*/ 59682 w 81670"/>
                  <a:gd name="connsiteY3" fmla="*/ 43584 h 69651"/>
                  <a:gd name="connsiteX4" fmla="*/ 72666 w 81670"/>
                  <a:gd name="connsiteY4" fmla="*/ 69652 h 69651"/>
                  <a:gd name="connsiteX5" fmla="*/ 45024 w 81670"/>
                  <a:gd name="connsiteY5" fmla="*/ 47859 h 69651"/>
                  <a:gd name="connsiteX6" fmla="*/ 22093 w 81670"/>
                  <a:gd name="connsiteY6" fmla="*/ 54220 h 69651"/>
                  <a:gd name="connsiteX7" fmla="*/ 27014 w 81670"/>
                  <a:gd name="connsiteY7" fmla="*/ 33366 h 69651"/>
                  <a:gd name="connsiteX8" fmla="*/ 0 w 81670"/>
                  <a:gd name="connsiteY8" fmla="*/ 10635 h 69651"/>
                  <a:gd name="connsiteX9" fmla="*/ 30679 w 81670"/>
                  <a:gd name="connsiteY9" fmla="*/ 19915 h 69651"/>
                  <a:gd name="connsiteX10" fmla="*/ 36752 w 81670"/>
                  <a:gd name="connsiteY10" fmla="*/ 0 h 6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670" h="69651">
                    <a:moveTo>
                      <a:pt x="36752" y="0"/>
                    </a:moveTo>
                    <a:lnTo>
                      <a:pt x="50887" y="26380"/>
                    </a:lnTo>
                    <a:lnTo>
                      <a:pt x="81671" y="36598"/>
                    </a:lnTo>
                    <a:lnTo>
                      <a:pt x="59682" y="43584"/>
                    </a:lnTo>
                    <a:lnTo>
                      <a:pt x="72666" y="69652"/>
                    </a:lnTo>
                    <a:lnTo>
                      <a:pt x="45024" y="47859"/>
                    </a:lnTo>
                    <a:lnTo>
                      <a:pt x="22093" y="54220"/>
                    </a:lnTo>
                    <a:lnTo>
                      <a:pt x="27014" y="33366"/>
                    </a:lnTo>
                    <a:lnTo>
                      <a:pt x="0" y="10635"/>
                    </a:lnTo>
                    <a:lnTo>
                      <a:pt x="30679" y="19915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3B5CF3D9-FB3F-2ED6-3E4F-7B5189E7CD2B}"/>
                  </a:ext>
                </a:extLst>
              </p:cNvPr>
              <p:cNvSpPr/>
              <p:nvPr/>
            </p:nvSpPr>
            <p:spPr>
              <a:xfrm>
                <a:off x="10223120" y="5916558"/>
                <a:ext cx="92873" cy="82163"/>
              </a:xfrm>
              <a:custGeom>
                <a:avLst/>
                <a:gdLst>
                  <a:gd name="connsiteX0" fmla="*/ 41882 w 92873"/>
                  <a:gd name="connsiteY0" fmla="*/ 0 h 82163"/>
                  <a:gd name="connsiteX1" fmla="*/ 57797 w 92873"/>
                  <a:gd name="connsiteY1" fmla="*/ 31072 h 82163"/>
                  <a:gd name="connsiteX2" fmla="*/ 92874 w 92873"/>
                  <a:gd name="connsiteY2" fmla="*/ 42750 h 82163"/>
                  <a:gd name="connsiteX3" fmla="*/ 67849 w 92873"/>
                  <a:gd name="connsiteY3" fmla="*/ 51405 h 82163"/>
                  <a:gd name="connsiteX4" fmla="*/ 82508 w 92873"/>
                  <a:gd name="connsiteY4" fmla="*/ 82164 h 82163"/>
                  <a:gd name="connsiteX5" fmla="*/ 50992 w 92873"/>
                  <a:gd name="connsiteY5" fmla="*/ 56722 h 82163"/>
                  <a:gd name="connsiteX6" fmla="*/ 24815 w 92873"/>
                  <a:gd name="connsiteY6" fmla="*/ 64647 h 82163"/>
                  <a:gd name="connsiteX7" fmla="*/ 30574 w 92873"/>
                  <a:gd name="connsiteY7" fmla="*/ 39726 h 82163"/>
                  <a:gd name="connsiteX8" fmla="*/ 0 w 92873"/>
                  <a:gd name="connsiteY8" fmla="*/ 13242 h 82163"/>
                  <a:gd name="connsiteX9" fmla="*/ 34867 w 92873"/>
                  <a:gd name="connsiteY9" fmla="*/ 23773 h 82163"/>
                  <a:gd name="connsiteX10" fmla="*/ 41882 w 92873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873" h="82163">
                    <a:moveTo>
                      <a:pt x="41882" y="0"/>
                    </a:moveTo>
                    <a:lnTo>
                      <a:pt x="57797" y="31072"/>
                    </a:lnTo>
                    <a:lnTo>
                      <a:pt x="92874" y="42750"/>
                    </a:lnTo>
                    <a:lnTo>
                      <a:pt x="67849" y="51405"/>
                    </a:lnTo>
                    <a:lnTo>
                      <a:pt x="82508" y="82164"/>
                    </a:lnTo>
                    <a:lnTo>
                      <a:pt x="50992" y="56722"/>
                    </a:lnTo>
                    <a:lnTo>
                      <a:pt x="24815" y="64647"/>
                    </a:lnTo>
                    <a:lnTo>
                      <a:pt x="30574" y="39726"/>
                    </a:lnTo>
                    <a:lnTo>
                      <a:pt x="0" y="13242"/>
                    </a:lnTo>
                    <a:lnTo>
                      <a:pt x="34867" y="23773"/>
                    </a:lnTo>
                    <a:lnTo>
                      <a:pt x="4188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631195B6-102D-993F-1E25-0DA8FA4B22D2}"/>
                  </a:ext>
                </a:extLst>
              </p:cNvPr>
              <p:cNvSpPr/>
              <p:nvPr/>
            </p:nvSpPr>
            <p:spPr>
              <a:xfrm>
                <a:off x="10100091" y="5910094"/>
                <a:ext cx="102820" cy="93946"/>
              </a:xfrm>
              <a:custGeom>
                <a:avLst/>
                <a:gdLst>
                  <a:gd name="connsiteX0" fmla="*/ 46594 w 102820"/>
                  <a:gd name="connsiteY0" fmla="*/ 0 h 93946"/>
                  <a:gd name="connsiteX1" fmla="*/ 63975 w 102820"/>
                  <a:gd name="connsiteY1" fmla="*/ 35451 h 93946"/>
                  <a:gd name="connsiteX2" fmla="*/ 102821 w 102820"/>
                  <a:gd name="connsiteY2" fmla="*/ 47859 h 93946"/>
                  <a:gd name="connsiteX3" fmla="*/ 74969 w 102820"/>
                  <a:gd name="connsiteY3" fmla="*/ 58703 h 93946"/>
                  <a:gd name="connsiteX4" fmla="*/ 90989 w 102820"/>
                  <a:gd name="connsiteY4" fmla="*/ 93946 h 93946"/>
                  <a:gd name="connsiteX5" fmla="*/ 56227 w 102820"/>
                  <a:gd name="connsiteY5" fmla="*/ 65481 h 93946"/>
                  <a:gd name="connsiteX6" fmla="*/ 27224 w 102820"/>
                  <a:gd name="connsiteY6" fmla="*/ 75491 h 93946"/>
                  <a:gd name="connsiteX7" fmla="*/ 33820 w 102820"/>
                  <a:gd name="connsiteY7" fmla="*/ 46400 h 93946"/>
                  <a:gd name="connsiteX8" fmla="*/ 0 w 102820"/>
                  <a:gd name="connsiteY8" fmla="*/ 16787 h 93946"/>
                  <a:gd name="connsiteX9" fmla="*/ 38532 w 102820"/>
                  <a:gd name="connsiteY9" fmla="*/ 27736 h 93946"/>
                  <a:gd name="connsiteX10" fmla="*/ 46594 w 102820"/>
                  <a:gd name="connsiteY10" fmla="*/ 0 h 93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820" h="93946">
                    <a:moveTo>
                      <a:pt x="46594" y="0"/>
                    </a:moveTo>
                    <a:lnTo>
                      <a:pt x="63975" y="35451"/>
                    </a:lnTo>
                    <a:lnTo>
                      <a:pt x="102821" y="47859"/>
                    </a:lnTo>
                    <a:lnTo>
                      <a:pt x="74969" y="58703"/>
                    </a:lnTo>
                    <a:lnTo>
                      <a:pt x="90989" y="93946"/>
                    </a:lnTo>
                    <a:lnTo>
                      <a:pt x="56227" y="65481"/>
                    </a:lnTo>
                    <a:lnTo>
                      <a:pt x="27224" y="75491"/>
                    </a:lnTo>
                    <a:lnTo>
                      <a:pt x="33820" y="46400"/>
                    </a:lnTo>
                    <a:lnTo>
                      <a:pt x="0" y="16787"/>
                    </a:lnTo>
                    <a:lnTo>
                      <a:pt x="38532" y="27736"/>
                    </a:lnTo>
                    <a:lnTo>
                      <a:pt x="465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  <p:grpSp>
          <p:nvGrpSpPr>
            <p:cNvPr id="47" name="Graphic 10">
              <a:extLst>
                <a:ext uri="{FF2B5EF4-FFF2-40B4-BE49-F238E27FC236}">
                  <a16:creationId xmlns:a16="http://schemas.microsoft.com/office/drawing/2014/main" id="{5C7A430D-F9E4-B9E5-17FD-44A37E5C8516}"/>
                </a:ext>
              </a:extLst>
            </p:cNvPr>
            <p:cNvGrpSpPr/>
            <p:nvPr/>
          </p:nvGrpSpPr>
          <p:grpSpPr>
            <a:xfrm>
              <a:off x="10863918" y="5910094"/>
              <a:ext cx="1114171" cy="739683"/>
              <a:chOff x="10863918" y="5910094"/>
              <a:chExt cx="1114171" cy="739683"/>
            </a:xfrm>
          </p:grpSpPr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D3229C19-68D9-3CB9-B1E1-60D92592C485}"/>
                  </a:ext>
                </a:extLst>
              </p:cNvPr>
              <p:cNvSpPr/>
              <p:nvPr/>
            </p:nvSpPr>
            <p:spPr>
              <a:xfrm>
                <a:off x="10863918" y="5910094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B32CAF7F-8337-E516-A77B-555350C2E814}"/>
                  </a:ext>
                </a:extLst>
              </p:cNvPr>
              <p:cNvSpPr/>
              <p:nvPr/>
            </p:nvSpPr>
            <p:spPr>
              <a:xfrm>
                <a:off x="11142434" y="6002580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20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2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1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2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1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20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6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9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70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70 w 557138"/>
                  <a:gd name="connsiteY101" fmla="*/ 77055 h 554710"/>
                  <a:gd name="connsiteX102" fmla="*/ 384270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8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8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7 h 554710"/>
                  <a:gd name="connsiteX113" fmla="*/ 477143 w 557138"/>
                  <a:gd name="connsiteY113" fmla="*/ 147957 h 554710"/>
                  <a:gd name="connsiteX114" fmla="*/ 495258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8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1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70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20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2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1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2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1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20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6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9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70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70" y="77055"/>
                    </a:lnTo>
                    <a:lnTo>
                      <a:pt x="384270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8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8" y="193002"/>
                    </a:lnTo>
                    <a:lnTo>
                      <a:pt x="472222" y="165266"/>
                    </a:lnTo>
                    <a:lnTo>
                      <a:pt x="448873" y="147957"/>
                    </a:lnTo>
                    <a:lnTo>
                      <a:pt x="477143" y="147957"/>
                    </a:lnTo>
                    <a:close/>
                    <a:moveTo>
                      <a:pt x="495258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8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1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70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x-none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DD24F3D-D1BF-528A-C6C4-E172F66BC5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638628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x-non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C6FAF12-0C9E-F4C1-CE36-476CDB17CD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1696995"/>
            <a:ext cx="5020443" cy="3245119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Add text and resize text box after background image is added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9094143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D2EDC70-3CA8-7C42-4FA1-88F8360AA574}"/>
              </a:ext>
            </a:extLst>
          </p:cNvPr>
          <p:cNvSpPr/>
          <p:nvPr userDrawn="1"/>
        </p:nvSpPr>
        <p:spPr>
          <a:xfrm>
            <a:off x="0" y="0"/>
            <a:ext cx="12192000" cy="5341434"/>
          </a:xfrm>
          <a:prstGeom prst="rect">
            <a:avLst/>
          </a:prstGeom>
          <a:solidFill>
            <a:srgbClr val="00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Arial" panose="020B0604020202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3950D7F-E477-B0A7-9E49-83347686FC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66876" y="2225124"/>
            <a:ext cx="2225124" cy="222512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D360F47-C640-40EC-C5CF-321D1B883B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06484" y="0"/>
            <a:ext cx="2225124" cy="22251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AE4B75-79B3-4E03-8FD7-76D71700F1B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66876" y="0"/>
            <a:ext cx="2225124" cy="222512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28C7186-86B6-E29E-D8D5-AEFF25BD1D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277916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Thank you</a:t>
            </a:r>
            <a:endParaRPr lang="x-none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AB39FF0-974B-5199-1ACB-6FE96E2471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639047"/>
            <a:ext cx="9144000" cy="61215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Follow us @EEN_EU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213979F-92C3-989E-5ED7-4DDC9B353035}"/>
              </a:ext>
            </a:extLst>
          </p:cNvPr>
          <p:cNvSpPr txBox="1">
            <a:spLocks/>
          </p:cNvSpPr>
          <p:nvPr userDrawn="1"/>
        </p:nvSpPr>
        <p:spPr>
          <a:xfrm>
            <a:off x="754246" y="228893"/>
            <a:ext cx="3172839" cy="816070"/>
          </a:xfrm>
          <a:prstGeom prst="rect">
            <a:avLst/>
          </a:prstGeom>
        </p:spPr>
        <p:txBody>
          <a:bodyPr lIns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+mj-cs"/>
              </a:defRPr>
            </a:lvl1pPr>
          </a:lstStyle>
          <a:p>
            <a:endParaRPr lang="en-GB" sz="4400" dirty="0">
              <a:solidFill>
                <a:srgbClr val="006BA6"/>
              </a:solidFill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049365EC-F578-BE40-3C7B-21929459BA0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-5408" y="4518000"/>
            <a:ext cx="12204000" cy="2340227"/>
          </a:xfrm>
          <a:prstGeom prst="rect">
            <a:avLst/>
          </a:prstGeom>
        </p:spPr>
      </p:pic>
      <p:sp>
        <p:nvSpPr>
          <p:cNvPr id="7" name="TextBox 6">
            <a:hlinkClick r:id="rId10"/>
            <a:extLst>
              <a:ext uri="{FF2B5EF4-FFF2-40B4-BE49-F238E27FC236}">
                <a16:creationId xmlns:a16="http://schemas.microsoft.com/office/drawing/2014/main" id="{B85601D6-1FB6-A4D8-C54D-CEBC8E85706A}"/>
              </a:ext>
            </a:extLst>
          </p:cNvPr>
          <p:cNvSpPr txBox="1"/>
          <p:nvPr userDrawn="1"/>
        </p:nvSpPr>
        <p:spPr>
          <a:xfrm>
            <a:off x="10131987" y="6156874"/>
            <a:ext cx="1683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een.ec.europa.eu</a:t>
            </a:r>
            <a:endParaRPr lang="x-none" sz="1800" dirty="0">
              <a:solidFill>
                <a:srgbClr val="006BA6"/>
              </a:solidFill>
              <a:latin typeface="Blogger Sans" panose="02000506030000020004" pitchFamily="2" charset="0"/>
              <a:ea typeface="Blogger Sans" panose="02000506030000020004" pitchFamily="2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885EE74-8E2D-6B3C-E5B3-3C36B3B72C6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586577" y="5423721"/>
            <a:ext cx="774000" cy="774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FEAC4EB-D02C-17C1-03F8-401D55D3E3A5}"/>
              </a:ext>
            </a:extLst>
          </p:cNvPr>
          <p:cNvCxnSpPr>
            <a:cxnSpLocks/>
          </p:cNvCxnSpPr>
          <p:nvPr userDrawn="1"/>
        </p:nvCxnSpPr>
        <p:spPr>
          <a:xfrm>
            <a:off x="4337799" y="5811392"/>
            <a:ext cx="0" cy="635501"/>
          </a:xfrm>
          <a:prstGeom prst="line">
            <a:avLst/>
          </a:prstGeom>
          <a:ln w="38100">
            <a:solidFill>
              <a:srgbClr val="006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414EAD5-2048-2260-7CD8-451F9ABC9B1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57083" y="5811894"/>
            <a:ext cx="5209477" cy="635000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sz="2800">
                <a:solidFill>
                  <a:srgbClr val="000000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add your country name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68131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&amp; Contac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D2EDC70-3CA8-7C42-4FA1-88F8360AA574}"/>
              </a:ext>
            </a:extLst>
          </p:cNvPr>
          <p:cNvSpPr/>
          <p:nvPr userDrawn="1"/>
        </p:nvSpPr>
        <p:spPr>
          <a:xfrm>
            <a:off x="0" y="0"/>
            <a:ext cx="12192000" cy="5341434"/>
          </a:xfrm>
          <a:prstGeom prst="rect">
            <a:avLst/>
          </a:prstGeom>
          <a:solidFill>
            <a:srgbClr val="00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Arial" panose="020B0604020202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3950D7F-E477-B0A7-9E49-83347686FC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66876" y="2225124"/>
            <a:ext cx="2225124" cy="222512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D360F47-C640-40EC-C5CF-321D1B883B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06484" y="0"/>
            <a:ext cx="2225124" cy="22251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AE4B75-79B3-4E03-8FD7-76D71700F1B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66876" y="0"/>
            <a:ext cx="2225124" cy="222512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28C7186-86B6-E29E-D8D5-AEFF25BD1D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265216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Thank you</a:t>
            </a:r>
            <a:endParaRPr lang="x-none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AB39FF0-974B-5199-1ACB-6FE96E2471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503406"/>
            <a:ext cx="9144000" cy="4156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Follow us @EEN_EU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43BF53-9C66-DE2A-5405-FD0ED67231E6}"/>
              </a:ext>
            </a:extLst>
          </p:cNvPr>
          <p:cNvSpPr/>
          <p:nvPr userDrawn="1"/>
        </p:nvSpPr>
        <p:spPr>
          <a:xfrm>
            <a:off x="669234" y="436071"/>
            <a:ext cx="3065130" cy="49355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213979F-92C3-989E-5ED7-4DDC9B353035}"/>
              </a:ext>
            </a:extLst>
          </p:cNvPr>
          <p:cNvSpPr txBox="1">
            <a:spLocks/>
          </p:cNvSpPr>
          <p:nvPr userDrawn="1"/>
        </p:nvSpPr>
        <p:spPr>
          <a:xfrm>
            <a:off x="754246" y="228893"/>
            <a:ext cx="3172839" cy="816070"/>
          </a:xfrm>
          <a:prstGeom prst="rect">
            <a:avLst/>
          </a:prstGeom>
        </p:spPr>
        <p:txBody>
          <a:bodyPr lIns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+mj-cs"/>
              </a:defRPr>
            </a:lvl1pPr>
          </a:lstStyle>
          <a:p>
            <a:r>
              <a:rPr lang="en-GB" sz="4400" dirty="0">
                <a:solidFill>
                  <a:srgbClr val="006BA6"/>
                </a:solidFill>
              </a:rPr>
              <a:t>#EENCanHelp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B658AC4-A939-92C0-2175-3C3C70E46A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9238" y="3209714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x-none" dirty="0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A1F5215E-859B-0D19-DD1C-8B2212CBBA1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48241" y="3209714"/>
            <a:ext cx="921798" cy="9217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x-none" dirty="0"/>
              <a:t>dd photo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84E4371-98CB-AC29-2D53-6D816E77DB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09238" y="3450144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x-none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1AE8B25-7512-F594-8C23-0A42966E773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09238" y="3690574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Company</a:t>
            </a:r>
            <a:endParaRPr lang="x-none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2DE65A49-BB64-CE82-E2E9-0A56A8E152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09238" y="3931003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Contact details</a:t>
            </a:r>
            <a:endParaRPr lang="x-none" dirty="0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B0DC59EE-F2B4-6DA3-2977-835B1EAE9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-5408" y="4518000"/>
            <a:ext cx="12204000" cy="2340227"/>
          </a:xfrm>
          <a:prstGeom prst="rect">
            <a:avLst/>
          </a:prstGeom>
        </p:spPr>
      </p:pic>
      <p:sp>
        <p:nvSpPr>
          <p:cNvPr id="10" name="TextBox 9">
            <a:hlinkClick r:id="rId10"/>
            <a:extLst>
              <a:ext uri="{FF2B5EF4-FFF2-40B4-BE49-F238E27FC236}">
                <a16:creationId xmlns:a16="http://schemas.microsoft.com/office/drawing/2014/main" id="{6856CE36-2AFD-2777-A1BE-9D4D4802A249}"/>
              </a:ext>
            </a:extLst>
          </p:cNvPr>
          <p:cNvSpPr txBox="1"/>
          <p:nvPr userDrawn="1"/>
        </p:nvSpPr>
        <p:spPr>
          <a:xfrm>
            <a:off x="10131987" y="6156874"/>
            <a:ext cx="1683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een.ec.europa.eu</a:t>
            </a:r>
            <a:endParaRPr lang="x-none" sz="1800" dirty="0">
              <a:solidFill>
                <a:srgbClr val="006BA6"/>
              </a:solidFill>
              <a:latin typeface="Blogger Sans" panose="02000506030000020004" pitchFamily="2" charset="0"/>
              <a:ea typeface="Blogger Sans" panose="02000506030000020004" pitchFamily="2" charset="0"/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2217808F-C4B4-3C9F-DCF4-AEC49186DE5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586577" y="5423721"/>
            <a:ext cx="774000" cy="77400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E7B3604-C119-ED33-06F1-3B6A857BA77F}"/>
              </a:ext>
            </a:extLst>
          </p:cNvPr>
          <p:cNvCxnSpPr>
            <a:cxnSpLocks/>
          </p:cNvCxnSpPr>
          <p:nvPr userDrawn="1"/>
        </p:nvCxnSpPr>
        <p:spPr>
          <a:xfrm>
            <a:off x="4337799" y="5811392"/>
            <a:ext cx="0" cy="635501"/>
          </a:xfrm>
          <a:prstGeom prst="line">
            <a:avLst/>
          </a:prstGeom>
          <a:ln w="38100">
            <a:solidFill>
              <a:srgbClr val="006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8C1CDC2-0FDA-9192-46F0-9C309C9D021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57083" y="5811894"/>
            <a:ext cx="5209477" cy="635000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sz="2800">
                <a:solidFill>
                  <a:srgbClr val="000000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add your country name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40656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&amp;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D2EDC70-3CA8-7C42-4FA1-88F8360AA574}"/>
              </a:ext>
            </a:extLst>
          </p:cNvPr>
          <p:cNvSpPr/>
          <p:nvPr userDrawn="1"/>
        </p:nvSpPr>
        <p:spPr>
          <a:xfrm>
            <a:off x="0" y="0"/>
            <a:ext cx="12192000" cy="5341434"/>
          </a:xfrm>
          <a:prstGeom prst="rect">
            <a:avLst/>
          </a:prstGeom>
          <a:solidFill>
            <a:srgbClr val="00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Arial" panose="020B0604020202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3950D7F-E477-B0A7-9E49-83347686FC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66876" y="2225124"/>
            <a:ext cx="2225124" cy="222512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D360F47-C640-40EC-C5CF-321D1B883B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06484" y="0"/>
            <a:ext cx="2225124" cy="22251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AE4B75-79B3-4E03-8FD7-76D71700F1B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66876" y="0"/>
            <a:ext cx="2225124" cy="222512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28C7186-86B6-E29E-D8D5-AEFF25BD1D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265216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Thank you</a:t>
            </a:r>
            <a:endParaRPr lang="x-none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AB39FF0-974B-5199-1ACB-6FE96E2471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503406"/>
            <a:ext cx="9144000" cy="4156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Follow us @EEN_EU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43BF53-9C66-DE2A-5405-FD0ED67231E6}"/>
              </a:ext>
            </a:extLst>
          </p:cNvPr>
          <p:cNvSpPr/>
          <p:nvPr userDrawn="1"/>
        </p:nvSpPr>
        <p:spPr>
          <a:xfrm>
            <a:off x="669234" y="436071"/>
            <a:ext cx="3065130" cy="49355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213979F-92C3-989E-5ED7-4DDC9B353035}"/>
              </a:ext>
            </a:extLst>
          </p:cNvPr>
          <p:cNvSpPr txBox="1">
            <a:spLocks/>
          </p:cNvSpPr>
          <p:nvPr userDrawn="1"/>
        </p:nvSpPr>
        <p:spPr>
          <a:xfrm>
            <a:off x="754246" y="228893"/>
            <a:ext cx="3172839" cy="816070"/>
          </a:xfrm>
          <a:prstGeom prst="rect">
            <a:avLst/>
          </a:prstGeom>
        </p:spPr>
        <p:txBody>
          <a:bodyPr lIns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+mj-cs"/>
              </a:defRPr>
            </a:lvl1pPr>
          </a:lstStyle>
          <a:p>
            <a:r>
              <a:rPr lang="en-GB" sz="4400" dirty="0">
                <a:solidFill>
                  <a:srgbClr val="006BA6"/>
                </a:solidFill>
              </a:rPr>
              <a:t>#EENCanHelp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B658AC4-A939-92C0-2175-3C3C70E46A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9234" y="3209714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x-none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84E4371-98CB-AC29-2D53-6D816E77DB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9234" y="3450144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x-none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1AE8B25-7512-F594-8C23-0A42966E773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9234" y="3690574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Company</a:t>
            </a:r>
            <a:endParaRPr lang="x-none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2DE65A49-BB64-CE82-E2E9-0A56A8E152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9234" y="3931003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Contact details</a:t>
            </a:r>
            <a:endParaRPr lang="x-none" dirty="0"/>
          </a:p>
        </p:txBody>
      </p:sp>
      <p:pic>
        <p:nvPicPr>
          <p:cNvPr id="23" name="Picture 6">
            <a:extLst>
              <a:ext uri="{FF2B5EF4-FFF2-40B4-BE49-F238E27FC236}">
                <a16:creationId xmlns:a16="http://schemas.microsoft.com/office/drawing/2014/main" id="{64FAFD9E-253A-BC01-DBEE-1C45A52DD73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-5408" y="4518000"/>
            <a:ext cx="12204000" cy="2340227"/>
          </a:xfrm>
          <a:prstGeom prst="rect">
            <a:avLst/>
          </a:prstGeom>
        </p:spPr>
      </p:pic>
      <p:sp>
        <p:nvSpPr>
          <p:cNvPr id="24" name="TextBox 23">
            <a:hlinkClick r:id="rId10"/>
            <a:extLst>
              <a:ext uri="{FF2B5EF4-FFF2-40B4-BE49-F238E27FC236}">
                <a16:creationId xmlns:a16="http://schemas.microsoft.com/office/drawing/2014/main" id="{8D66C064-3EFE-99F8-2A0E-CEF86FF60AA2}"/>
              </a:ext>
            </a:extLst>
          </p:cNvPr>
          <p:cNvSpPr txBox="1"/>
          <p:nvPr userDrawn="1"/>
        </p:nvSpPr>
        <p:spPr>
          <a:xfrm>
            <a:off x="10131987" y="6156874"/>
            <a:ext cx="1683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een.ec.europa.eu</a:t>
            </a:r>
            <a:endParaRPr lang="x-none" sz="1800" dirty="0">
              <a:solidFill>
                <a:srgbClr val="006BA6"/>
              </a:solidFill>
              <a:latin typeface="Blogger Sans" panose="02000506030000020004" pitchFamily="2" charset="0"/>
              <a:ea typeface="Blogger Sans" panose="02000506030000020004" pitchFamily="2" charset="0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A92EF8DE-4C5D-083E-EC69-B9D4FE05DCA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586577" y="5423721"/>
            <a:ext cx="774000" cy="77400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5C9C2DE-AC08-9C64-E50F-853603421BAD}"/>
              </a:ext>
            </a:extLst>
          </p:cNvPr>
          <p:cNvCxnSpPr>
            <a:cxnSpLocks/>
          </p:cNvCxnSpPr>
          <p:nvPr userDrawn="1"/>
        </p:nvCxnSpPr>
        <p:spPr>
          <a:xfrm>
            <a:off x="4337799" y="5811392"/>
            <a:ext cx="0" cy="635501"/>
          </a:xfrm>
          <a:prstGeom prst="line">
            <a:avLst/>
          </a:prstGeom>
          <a:ln w="38100">
            <a:solidFill>
              <a:srgbClr val="006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4238F522-75ED-5FF5-5C17-A7364AE26A2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57083" y="5811894"/>
            <a:ext cx="5209477" cy="635000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sz="2800">
                <a:solidFill>
                  <a:srgbClr val="000000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add your country name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6789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 userDrawn="1"/>
        </p:nvSpPr>
        <p:spPr>
          <a:xfrm>
            <a:off x="3926958" y="800446"/>
            <a:ext cx="7102403" cy="43088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latin typeface="Corbel"/>
                <a:cs typeface="Corbel"/>
              </a:defRPr>
            </a:lvl1pPr>
          </a:lstStyle>
          <a:p>
            <a:endParaRPr lang="es-ES_tradnl" sz="2200" dirty="0"/>
          </a:p>
        </p:txBody>
      </p:sp>
    </p:spTree>
    <p:extLst>
      <p:ext uri="{BB962C8B-B14F-4D97-AF65-F5344CB8AC3E}">
        <p14:creationId xmlns:p14="http://schemas.microsoft.com/office/powerpoint/2010/main" val="21724976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F48E45-F1C9-49AC-A58E-37A488AFB45E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Datos almacenados 6"/>
          <p:cNvSpPr/>
          <p:nvPr userDrawn="1"/>
        </p:nvSpPr>
        <p:spPr>
          <a:xfrm rot="10800000">
            <a:off x="6831723" y="4414341"/>
            <a:ext cx="5355637" cy="2443657"/>
          </a:xfrm>
          <a:prstGeom prst="flowChartOnlineStorage">
            <a:avLst/>
          </a:prstGeom>
          <a:solidFill>
            <a:srgbClr val="C00000">
              <a:alpha val="83000"/>
            </a:srgbClr>
          </a:solidFill>
          <a:ln>
            <a:solidFill>
              <a:srgbClr val="C0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675658" y="129586"/>
            <a:ext cx="9516342" cy="67284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97947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- Blue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B3498BD0-1186-0048-B30A-5C6ECD4ED3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63" y="1787461"/>
            <a:ext cx="12200467" cy="508275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51273 h 51273"/>
              <a:gd name="connsiteX1" fmla="*/ 21609 w 21609"/>
              <a:gd name="connsiteY1" fmla="*/ 21002 h 51273"/>
              <a:gd name="connsiteX2" fmla="*/ 21601 w 21609"/>
              <a:gd name="connsiteY2" fmla="*/ 0 h 51273"/>
              <a:gd name="connsiteX3" fmla="*/ 1 w 21609"/>
              <a:gd name="connsiteY3" fmla="*/ 3945 h 51273"/>
              <a:gd name="connsiteX4" fmla="*/ 3 w 21609"/>
              <a:gd name="connsiteY4" fmla="*/ 51273 h 51273"/>
              <a:gd name="connsiteX0" fmla="*/ 3 w 21629"/>
              <a:gd name="connsiteY0" fmla="*/ 51273 h 51273"/>
              <a:gd name="connsiteX1" fmla="*/ 21629 w 21629"/>
              <a:gd name="connsiteY1" fmla="*/ 50692 h 51273"/>
              <a:gd name="connsiteX2" fmla="*/ 21601 w 21629"/>
              <a:gd name="connsiteY2" fmla="*/ 0 h 51273"/>
              <a:gd name="connsiteX3" fmla="*/ 1 w 21629"/>
              <a:gd name="connsiteY3" fmla="*/ 3945 h 51273"/>
              <a:gd name="connsiteX4" fmla="*/ 3 w 21629"/>
              <a:gd name="connsiteY4" fmla="*/ 51273 h 51273"/>
              <a:gd name="connsiteX0" fmla="*/ 3 w 21601"/>
              <a:gd name="connsiteY0" fmla="*/ 51273 h 51273"/>
              <a:gd name="connsiteX1" fmla="*/ 21446 w 21601"/>
              <a:gd name="connsiteY1" fmla="*/ 50249 h 51273"/>
              <a:gd name="connsiteX2" fmla="*/ 21601 w 21601"/>
              <a:gd name="connsiteY2" fmla="*/ 0 h 51273"/>
              <a:gd name="connsiteX3" fmla="*/ 1 w 21601"/>
              <a:gd name="connsiteY3" fmla="*/ 3945 h 51273"/>
              <a:gd name="connsiteX4" fmla="*/ 3 w 21601"/>
              <a:gd name="connsiteY4" fmla="*/ 51273 h 51273"/>
              <a:gd name="connsiteX0" fmla="*/ 3 w 21604"/>
              <a:gd name="connsiteY0" fmla="*/ 51273 h 51273"/>
              <a:gd name="connsiteX1" fmla="*/ 21603 w 21604"/>
              <a:gd name="connsiteY1" fmla="*/ 50839 h 51273"/>
              <a:gd name="connsiteX2" fmla="*/ 21601 w 21604"/>
              <a:gd name="connsiteY2" fmla="*/ 0 h 51273"/>
              <a:gd name="connsiteX3" fmla="*/ 1 w 21604"/>
              <a:gd name="connsiteY3" fmla="*/ 3945 h 51273"/>
              <a:gd name="connsiteX4" fmla="*/ 3 w 21604"/>
              <a:gd name="connsiteY4" fmla="*/ 51273 h 51273"/>
              <a:gd name="connsiteX0" fmla="*/ 3 w 21604"/>
              <a:gd name="connsiteY0" fmla="*/ 50875 h 50875"/>
              <a:gd name="connsiteX1" fmla="*/ 21603 w 21604"/>
              <a:gd name="connsiteY1" fmla="*/ 50839 h 50875"/>
              <a:gd name="connsiteX2" fmla="*/ 21601 w 21604"/>
              <a:gd name="connsiteY2" fmla="*/ 0 h 50875"/>
              <a:gd name="connsiteX3" fmla="*/ 1 w 21604"/>
              <a:gd name="connsiteY3" fmla="*/ 3945 h 50875"/>
              <a:gd name="connsiteX4" fmla="*/ 3 w 21604"/>
              <a:gd name="connsiteY4" fmla="*/ 50875 h 50875"/>
              <a:gd name="connsiteX0" fmla="*/ 3 w 21604"/>
              <a:gd name="connsiteY0" fmla="*/ 50875 h 50905"/>
              <a:gd name="connsiteX1" fmla="*/ 21603 w 21604"/>
              <a:gd name="connsiteY1" fmla="*/ 50905 h 50905"/>
              <a:gd name="connsiteX2" fmla="*/ 21601 w 21604"/>
              <a:gd name="connsiteY2" fmla="*/ 0 h 50905"/>
              <a:gd name="connsiteX3" fmla="*/ 1 w 21604"/>
              <a:gd name="connsiteY3" fmla="*/ 3945 h 50905"/>
              <a:gd name="connsiteX4" fmla="*/ 3 w 21604"/>
              <a:gd name="connsiteY4" fmla="*/ 50875 h 50905"/>
              <a:gd name="connsiteX0" fmla="*/ 3 w 21615"/>
              <a:gd name="connsiteY0" fmla="*/ 50875 h 50875"/>
              <a:gd name="connsiteX1" fmla="*/ 21615 w 21615"/>
              <a:gd name="connsiteY1" fmla="*/ 50772 h 50875"/>
              <a:gd name="connsiteX2" fmla="*/ 21601 w 21615"/>
              <a:gd name="connsiteY2" fmla="*/ 0 h 50875"/>
              <a:gd name="connsiteX3" fmla="*/ 1 w 21615"/>
              <a:gd name="connsiteY3" fmla="*/ 3945 h 50875"/>
              <a:gd name="connsiteX4" fmla="*/ 3 w 21615"/>
              <a:gd name="connsiteY4" fmla="*/ 50875 h 5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5" h="50875">
                <a:moveTo>
                  <a:pt x="3" y="50875"/>
                </a:moveTo>
                <a:lnTo>
                  <a:pt x="21615" y="50772"/>
                </a:lnTo>
                <a:cubicBezTo>
                  <a:pt x="21604" y="43793"/>
                  <a:pt x="21612" y="6979"/>
                  <a:pt x="21601" y="0"/>
                </a:cubicBezTo>
                <a:cubicBezTo>
                  <a:pt x="17991" y="403"/>
                  <a:pt x="6252" y="8640"/>
                  <a:pt x="1" y="3945"/>
                </a:cubicBezTo>
                <a:cubicBezTo>
                  <a:pt x="12" y="10004"/>
                  <a:pt x="-8" y="44816"/>
                  <a:pt x="3" y="50875"/>
                </a:cubicBezTo>
                <a:close/>
              </a:path>
            </a:pathLst>
          </a:custGeom>
          <a:noFill/>
        </p:spPr>
        <p:txBody>
          <a:bodyPr anchor="b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36C9ED-6072-DA20-D9E1-99312AAE2A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5405" y="0"/>
            <a:ext cx="12202810" cy="2340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49B896F6-1CA7-5AC9-A19C-9845CF79FC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3198725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5400"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x-none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8E06566-DC27-C93F-85EA-7C1A37CF87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4466742"/>
            <a:ext cx="5414176" cy="612153"/>
          </a:xfrm>
          <a:prstGeom prst="rect">
            <a:avLst/>
          </a:prstGeom>
        </p:spPr>
        <p:txBody>
          <a:bodyPr lIns="36000"/>
          <a:lstStyle>
            <a:lvl1pPr marL="0" indent="0" algn="l">
              <a:buNone/>
              <a:defRPr sz="240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7EBA4D6-462B-8081-079F-CE2A2944686F}"/>
              </a:ext>
            </a:extLst>
          </p:cNvPr>
          <p:cNvCxnSpPr>
            <a:cxnSpLocks/>
          </p:cNvCxnSpPr>
          <p:nvPr userDrawn="1"/>
        </p:nvCxnSpPr>
        <p:spPr>
          <a:xfrm>
            <a:off x="6083417" y="5487044"/>
            <a:ext cx="0" cy="635501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E47F05B6-3A55-19C8-FA08-A6B02ACAC3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9238" y="548754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x-none" dirty="0"/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19BD76A8-CA47-21DA-B33E-666689D0688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69925" y="5389563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x-none" dirty="0"/>
              <a:t>dd photo</a:t>
            </a:r>
          </a:p>
        </p:txBody>
      </p:sp>
      <p:sp>
        <p:nvSpPr>
          <p:cNvPr id="26" name="Picture Placeholder 12">
            <a:extLst>
              <a:ext uri="{FF2B5EF4-FFF2-40B4-BE49-F238E27FC236}">
                <a16:creationId xmlns:a16="http://schemas.microsoft.com/office/drawing/2014/main" id="{2873E771-976F-D308-C08F-0A46415E321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34545" y="5389563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x-none" dirty="0"/>
              <a:t>dd photo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CBAD1F60-6B1F-2828-A70D-23289534E1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09238" y="5867400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x-none" dirty="0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C4C7A0AF-AFD3-A228-FE34-11855012BDE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03350" y="548754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x-none" dirty="0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A02CCEE-7792-AD7E-06DA-6923894E14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03350" y="5867400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x-none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AE2C3E6-B2EA-191E-68CD-7FBF55FE4A69}"/>
              </a:ext>
            </a:extLst>
          </p:cNvPr>
          <p:cNvCxnSpPr>
            <a:cxnSpLocks/>
          </p:cNvCxnSpPr>
          <p:nvPr userDrawn="1"/>
        </p:nvCxnSpPr>
        <p:spPr>
          <a:xfrm>
            <a:off x="4337799" y="415424"/>
            <a:ext cx="0" cy="635501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0935A5EC-1C30-920E-F287-466E22A709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53899" y="415926"/>
            <a:ext cx="5209477" cy="635000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sz="2800">
                <a:solidFill>
                  <a:srgbClr val="FFFFFF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add your country name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364820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7DB174-AB17-4CEA-9CF1-A50D291FF34E}" type="datetimeFigureOut">
              <a:rPr lang="es-ES" smtClean="0"/>
              <a:t>23/06/2023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F48E45-F1C9-49AC-A58E-37A488AFB4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76978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7DB174-AB17-4CEA-9CF1-A50D291FF34E}" type="datetimeFigureOut">
              <a:rPr lang="es-ES" smtClean="0"/>
              <a:t>23/06/2023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F48E45-F1C9-49AC-A58E-37A488AFB4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84539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7DB174-AB17-4CEA-9CF1-A50D291FF34E}" type="datetimeFigureOut">
              <a:rPr lang="es-ES" smtClean="0"/>
              <a:t>23/06/2023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F48E45-F1C9-49AC-A58E-37A488AFB4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08327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7DB174-AB17-4CEA-9CF1-A50D291FF34E}" type="datetimeFigureOut">
              <a:rPr lang="es-ES" smtClean="0"/>
              <a:t>23/06/2023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F48E45-F1C9-49AC-A58E-37A488AFB4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48122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7DB174-AB17-4CEA-9CF1-A50D291FF34E}" type="datetimeFigureOut">
              <a:rPr lang="es-ES" smtClean="0"/>
              <a:t>23/06/2023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F48E45-F1C9-49AC-A58E-37A488AFB4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64417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7DB174-AB17-4CEA-9CF1-A50D291FF34E}" type="datetimeFigureOut">
              <a:rPr lang="es-ES" smtClean="0"/>
              <a:t>23/06/2023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F48E45-F1C9-49AC-A58E-37A488AFB4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58902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7DB174-AB17-4CEA-9CF1-A50D291FF34E}" type="datetimeFigureOut">
              <a:rPr lang="es-ES" smtClean="0"/>
              <a:t>23/06/2023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F48E45-F1C9-49AC-A58E-37A488AFB4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203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7DB174-AB17-4CEA-9CF1-A50D291FF34E}" type="datetimeFigureOut">
              <a:rPr lang="es-ES" smtClean="0"/>
              <a:t>23/06/2023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F48E45-F1C9-49AC-A58E-37A488AFB4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81221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7DB174-AB17-4CEA-9CF1-A50D291FF34E}" type="datetimeFigureOut">
              <a:rPr lang="es-ES" smtClean="0"/>
              <a:t>23/06/2023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F48E45-F1C9-49AC-A58E-37A488AFB4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1148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p with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2">
            <a:extLst>
              <a:ext uri="{FF2B5EF4-FFF2-40B4-BE49-F238E27FC236}">
                <a16:creationId xmlns:a16="http://schemas.microsoft.com/office/drawing/2014/main" id="{D98B53E9-2311-6A46-455F-CE758E9F97F7}"/>
              </a:ext>
            </a:extLst>
          </p:cNvPr>
          <p:cNvGrpSpPr/>
          <p:nvPr/>
        </p:nvGrpSpPr>
        <p:grpSpPr>
          <a:xfrm>
            <a:off x="0" y="0"/>
            <a:ext cx="12198146" cy="5309170"/>
            <a:chOff x="0" y="1663734"/>
            <a:chExt cx="12198146" cy="530917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9EA4770E-0025-44E9-2F70-64485287EAB5}"/>
                </a:ext>
              </a:extLst>
            </p:cNvPr>
            <p:cNvSpPr/>
            <p:nvPr/>
          </p:nvSpPr>
          <p:spPr>
            <a:xfrm>
              <a:off x="0" y="1663734"/>
              <a:ext cx="12198146" cy="5204012"/>
            </a:xfrm>
            <a:custGeom>
              <a:avLst/>
              <a:gdLst>
                <a:gd name="connsiteX0" fmla="*/ 0 w 12198146"/>
                <a:gd name="connsiteY0" fmla="*/ 0 h 6861566"/>
                <a:gd name="connsiteX1" fmla="*/ 0 w 12198146"/>
                <a:gd name="connsiteY1" fmla="*/ 6696012 h 6861566"/>
                <a:gd name="connsiteX2" fmla="*/ 5155475 w 12198146"/>
                <a:gd name="connsiteY2" fmla="*/ 6784171 h 6861566"/>
                <a:gd name="connsiteX3" fmla="*/ 12198147 w 12198146"/>
                <a:gd name="connsiteY3" fmla="*/ 6240863 h 6861566"/>
                <a:gd name="connsiteX4" fmla="*/ 12198147 w 12198146"/>
                <a:gd name="connsiteY4" fmla="*/ 0 h 6861566"/>
                <a:gd name="connsiteX5" fmla="*/ 0 w 12198146"/>
                <a:gd name="connsiteY5" fmla="*/ 0 h 686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8146" h="6861566">
                  <a:moveTo>
                    <a:pt x="0" y="0"/>
                  </a:moveTo>
                  <a:lnTo>
                    <a:pt x="0" y="6696012"/>
                  </a:lnTo>
                  <a:cubicBezTo>
                    <a:pt x="977409" y="6806723"/>
                    <a:pt x="2294965" y="6954339"/>
                    <a:pt x="5155475" y="6784171"/>
                  </a:cubicBezTo>
                  <a:cubicBezTo>
                    <a:pt x="9017982" y="6552496"/>
                    <a:pt x="9165515" y="6421283"/>
                    <a:pt x="12198147" y="6240863"/>
                  </a:cubicBezTo>
                  <a:lnTo>
                    <a:pt x="121981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DA7"/>
            </a:soli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dirty="0">
                <a:latin typeface="Arial" panose="020B0604020202020204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1B9007F-C67C-764B-457D-604B67F1B6C2}"/>
                </a:ext>
              </a:extLst>
            </p:cNvPr>
            <p:cNvSpPr/>
            <p:nvPr/>
          </p:nvSpPr>
          <p:spPr>
            <a:xfrm>
              <a:off x="0" y="6238812"/>
              <a:ext cx="12198146" cy="734092"/>
            </a:xfrm>
            <a:custGeom>
              <a:avLst/>
              <a:gdLst>
                <a:gd name="connsiteX0" fmla="*/ 12198147 w 12198146"/>
                <a:gd name="connsiteY0" fmla="*/ 0 h 734092"/>
                <a:gd name="connsiteX1" fmla="*/ 5155475 w 12198146"/>
                <a:gd name="connsiteY1" fmla="*/ 543308 h 734092"/>
                <a:gd name="connsiteX2" fmla="*/ 0 w 12198146"/>
                <a:gd name="connsiteY2" fmla="*/ 455149 h 734092"/>
                <a:gd name="connsiteX3" fmla="*/ 0 w 12198146"/>
                <a:gd name="connsiteY3" fmla="*/ 580212 h 734092"/>
                <a:gd name="connsiteX4" fmla="*/ 5149327 w 12198146"/>
                <a:gd name="connsiteY4" fmla="*/ 664271 h 734092"/>
                <a:gd name="connsiteX5" fmla="*/ 12196098 w 12198146"/>
                <a:gd name="connsiteY5" fmla="*/ 188620 h 734092"/>
                <a:gd name="connsiteX6" fmla="*/ 12196098 w 12198146"/>
                <a:gd name="connsiteY6" fmla="*/ 0 h 734092"/>
                <a:gd name="connsiteX7" fmla="*/ 12198147 w 12198146"/>
                <a:gd name="connsiteY7" fmla="*/ 0 h 73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8146" h="734092">
                  <a:moveTo>
                    <a:pt x="12198147" y="0"/>
                  </a:moveTo>
                  <a:cubicBezTo>
                    <a:pt x="9167564" y="180420"/>
                    <a:pt x="9020031" y="311633"/>
                    <a:pt x="5155475" y="543308"/>
                  </a:cubicBezTo>
                  <a:cubicBezTo>
                    <a:pt x="2294965" y="713476"/>
                    <a:pt x="977409" y="565860"/>
                    <a:pt x="0" y="455149"/>
                  </a:cubicBezTo>
                  <a:lnTo>
                    <a:pt x="0" y="580212"/>
                  </a:lnTo>
                  <a:cubicBezTo>
                    <a:pt x="973311" y="701175"/>
                    <a:pt x="2288818" y="809836"/>
                    <a:pt x="5149327" y="664271"/>
                  </a:cubicBezTo>
                  <a:cubicBezTo>
                    <a:pt x="9013884" y="469500"/>
                    <a:pt x="9165515" y="340336"/>
                    <a:pt x="12196098" y="188620"/>
                  </a:cubicBezTo>
                  <a:lnTo>
                    <a:pt x="12196098" y="0"/>
                  </a:lnTo>
                  <a:lnTo>
                    <a:pt x="12198147" y="0"/>
                  </a:ln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0" scaled="1"/>
            </a:gra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dirty="0">
                <a:latin typeface="Arial" panose="020B0604020202020204" pitchFamily="34" charset="0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17CD72D9-4F2C-E0FF-7DBB-8AABEC38E9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548830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section title</a:t>
            </a:r>
            <a:endParaRPr lang="x-none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83D9497-8DBB-E230-5012-36B426C939C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564" y="4763123"/>
            <a:ext cx="12197080" cy="210053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9" h="21025">
                <a:moveTo>
                  <a:pt x="3" y="21025"/>
                </a:moveTo>
                <a:lnTo>
                  <a:pt x="21609" y="21002"/>
                </a:lnTo>
                <a:cubicBezTo>
                  <a:pt x="21598" y="14023"/>
                  <a:pt x="21612" y="6979"/>
                  <a:pt x="21601" y="0"/>
                </a:cubicBezTo>
                <a:cubicBezTo>
                  <a:pt x="17991" y="403"/>
                  <a:pt x="6252" y="8640"/>
                  <a:pt x="1" y="3945"/>
                </a:cubicBezTo>
                <a:cubicBezTo>
                  <a:pt x="12" y="10004"/>
                  <a:pt x="-8" y="14966"/>
                  <a:pt x="3" y="21025"/>
                </a:cubicBezTo>
                <a:close/>
              </a:path>
            </a:pathLst>
          </a:custGeom>
          <a:noFill/>
        </p:spPr>
        <p:txBody>
          <a:bodyPr anchor="b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50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above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image</a:t>
            </a:r>
            <a:endParaRPr lang="x-none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7C6A36B-71F5-85DB-4EC9-6D64FDE860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66876" y="2225124"/>
            <a:ext cx="2225124" cy="22251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3A28F04-8CDC-C671-8F08-48430C5287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06484" y="0"/>
            <a:ext cx="2225124" cy="222512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99657025-A186-98E9-B82C-30C3E99EF1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66876" y="0"/>
            <a:ext cx="2225124" cy="2225124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6F9856A0-6724-7D7F-3BD7-EC24560B43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816847"/>
            <a:ext cx="9144000" cy="612153"/>
          </a:xfrm>
          <a:prstGeom prst="rect">
            <a:avLst/>
          </a:prstGeom>
        </p:spPr>
        <p:txBody>
          <a:bodyPr lIns="36000" rIns="0"/>
          <a:lstStyle>
            <a:lvl1pPr marL="0" indent="0" algn="l">
              <a:buNone/>
              <a:defRPr sz="3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3D3D6E6-5017-AA86-D88E-70AB4F0D9B1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8119" y="177012"/>
            <a:ext cx="1606549" cy="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4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- White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1D5E704-C9FF-3BB7-B4E4-50E9992E7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6773" y="-6120"/>
            <a:ext cx="12201029" cy="50801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1 w 21646"/>
              <a:gd name="connsiteY0" fmla="*/ 969 h 30474"/>
              <a:gd name="connsiteX1" fmla="*/ 21646 w 21646"/>
              <a:gd name="connsiteY1" fmla="*/ 30474 h 30474"/>
              <a:gd name="connsiteX2" fmla="*/ 21638 w 21646"/>
              <a:gd name="connsiteY2" fmla="*/ 9472 h 30474"/>
              <a:gd name="connsiteX3" fmla="*/ 38 w 21646"/>
              <a:gd name="connsiteY3" fmla="*/ 13417 h 30474"/>
              <a:gd name="connsiteX4" fmla="*/ 1 w 21646"/>
              <a:gd name="connsiteY4" fmla="*/ 969 h 30474"/>
              <a:gd name="connsiteX0" fmla="*/ 1 w 21640"/>
              <a:gd name="connsiteY0" fmla="*/ 3147 h 17037"/>
              <a:gd name="connsiteX1" fmla="*/ 21627 w 21640"/>
              <a:gd name="connsiteY1" fmla="*/ 1272 h 17037"/>
              <a:gd name="connsiteX2" fmla="*/ 21638 w 21640"/>
              <a:gd name="connsiteY2" fmla="*/ 11650 h 17037"/>
              <a:gd name="connsiteX3" fmla="*/ 38 w 21640"/>
              <a:gd name="connsiteY3" fmla="*/ 15595 h 17037"/>
              <a:gd name="connsiteX4" fmla="*/ 1 w 21640"/>
              <a:gd name="connsiteY4" fmla="*/ 3147 h 1703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15058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21 w 21589"/>
              <a:gd name="connsiteY0" fmla="*/ 9692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21 w 21589"/>
              <a:gd name="connsiteY4" fmla="*/ 9692 h 32767"/>
              <a:gd name="connsiteX0" fmla="*/ 673 w 21589"/>
              <a:gd name="connsiteY0" fmla="*/ 5497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673 w 21589"/>
              <a:gd name="connsiteY4" fmla="*/ 5497 h 32767"/>
              <a:gd name="connsiteX0" fmla="*/ 2 w 21604"/>
              <a:gd name="connsiteY0" fmla="*/ 11154 h 32767"/>
              <a:gd name="connsiteX1" fmla="*/ 21604 w 21604"/>
              <a:gd name="connsiteY1" fmla="*/ 735 h 32767"/>
              <a:gd name="connsiteX2" fmla="*/ 21596 w 21604"/>
              <a:gd name="connsiteY2" fmla="*/ 32033 h 32767"/>
              <a:gd name="connsiteX3" fmla="*/ 15 w 21604"/>
              <a:gd name="connsiteY3" fmla="*/ 28569 h 32767"/>
              <a:gd name="connsiteX4" fmla="*/ 2 w 21604"/>
              <a:gd name="connsiteY4" fmla="*/ 11154 h 32767"/>
              <a:gd name="connsiteX0" fmla="*/ 0 w 21602"/>
              <a:gd name="connsiteY0" fmla="*/ 11154 h 32767"/>
              <a:gd name="connsiteX1" fmla="*/ 21602 w 21602"/>
              <a:gd name="connsiteY1" fmla="*/ 735 h 32767"/>
              <a:gd name="connsiteX2" fmla="*/ 21594 w 21602"/>
              <a:gd name="connsiteY2" fmla="*/ 32033 h 32767"/>
              <a:gd name="connsiteX3" fmla="*/ 13 w 21602"/>
              <a:gd name="connsiteY3" fmla="*/ 28569 h 32767"/>
              <a:gd name="connsiteX4" fmla="*/ 0 w 21602"/>
              <a:gd name="connsiteY4" fmla="*/ 11154 h 32767"/>
              <a:gd name="connsiteX0" fmla="*/ 0 w 21594"/>
              <a:gd name="connsiteY0" fmla="*/ 0 h 21841"/>
              <a:gd name="connsiteX1" fmla="*/ 21321 w 21594"/>
              <a:gd name="connsiteY1" fmla="*/ 1339 h 21841"/>
              <a:gd name="connsiteX2" fmla="*/ 21594 w 21594"/>
              <a:gd name="connsiteY2" fmla="*/ 20879 h 21841"/>
              <a:gd name="connsiteX3" fmla="*/ 13 w 21594"/>
              <a:gd name="connsiteY3" fmla="*/ 17415 h 21841"/>
              <a:gd name="connsiteX4" fmla="*/ 0 w 21594"/>
              <a:gd name="connsiteY4" fmla="*/ 0 h 21841"/>
              <a:gd name="connsiteX0" fmla="*/ 0 w 21594"/>
              <a:gd name="connsiteY0" fmla="*/ 0 h 22152"/>
              <a:gd name="connsiteX1" fmla="*/ 21321 w 21594"/>
              <a:gd name="connsiteY1" fmla="*/ 1339 h 22152"/>
              <a:gd name="connsiteX2" fmla="*/ 21594 w 21594"/>
              <a:gd name="connsiteY2" fmla="*/ 20879 h 22152"/>
              <a:gd name="connsiteX3" fmla="*/ 13 w 21594"/>
              <a:gd name="connsiteY3" fmla="*/ 17415 h 22152"/>
              <a:gd name="connsiteX4" fmla="*/ 0 w 21594"/>
              <a:gd name="connsiteY4" fmla="*/ 0 h 22152"/>
              <a:gd name="connsiteX0" fmla="*/ 0 w 21631"/>
              <a:gd name="connsiteY0" fmla="*/ 59 h 22152"/>
              <a:gd name="connsiteX1" fmla="*/ 21614 w 21631"/>
              <a:gd name="connsiteY1" fmla="*/ 0 h 22152"/>
              <a:gd name="connsiteX2" fmla="*/ 21594 w 21631"/>
              <a:gd name="connsiteY2" fmla="*/ 20938 h 22152"/>
              <a:gd name="connsiteX3" fmla="*/ 13 w 21631"/>
              <a:gd name="connsiteY3" fmla="*/ 17474 h 22152"/>
              <a:gd name="connsiteX4" fmla="*/ 0 w 21631"/>
              <a:gd name="connsiteY4" fmla="*/ 59 h 22152"/>
              <a:gd name="connsiteX0" fmla="*/ 0 w 21633"/>
              <a:gd name="connsiteY0" fmla="*/ 59 h 20947"/>
              <a:gd name="connsiteX1" fmla="*/ 21614 w 21633"/>
              <a:gd name="connsiteY1" fmla="*/ 0 h 20947"/>
              <a:gd name="connsiteX2" fmla="*/ 21594 w 21633"/>
              <a:gd name="connsiteY2" fmla="*/ 20938 h 20947"/>
              <a:gd name="connsiteX3" fmla="*/ 13 w 21633"/>
              <a:gd name="connsiteY3" fmla="*/ 17474 h 20947"/>
              <a:gd name="connsiteX4" fmla="*/ 0 w 21633"/>
              <a:gd name="connsiteY4" fmla="*/ 59 h 20947"/>
              <a:gd name="connsiteX0" fmla="*/ 0 w 21643"/>
              <a:gd name="connsiteY0" fmla="*/ 59 h 20947"/>
              <a:gd name="connsiteX1" fmla="*/ 21614 w 21643"/>
              <a:gd name="connsiteY1" fmla="*/ 0 h 20947"/>
              <a:gd name="connsiteX2" fmla="*/ 21622 w 21643"/>
              <a:gd name="connsiteY2" fmla="*/ 20938 h 20947"/>
              <a:gd name="connsiteX3" fmla="*/ 13 w 21643"/>
              <a:gd name="connsiteY3" fmla="*/ 17474 h 20947"/>
              <a:gd name="connsiteX4" fmla="*/ 0 w 21643"/>
              <a:gd name="connsiteY4" fmla="*/ 59 h 20947"/>
              <a:gd name="connsiteX0" fmla="*/ 0 w 21648"/>
              <a:gd name="connsiteY0" fmla="*/ 59 h 21772"/>
              <a:gd name="connsiteX1" fmla="*/ 21614 w 21648"/>
              <a:gd name="connsiteY1" fmla="*/ 0 h 21772"/>
              <a:gd name="connsiteX2" fmla="*/ 21633 w 21648"/>
              <a:gd name="connsiteY2" fmla="*/ 21764 h 21772"/>
              <a:gd name="connsiteX3" fmla="*/ 13 w 21648"/>
              <a:gd name="connsiteY3" fmla="*/ 17474 h 21772"/>
              <a:gd name="connsiteX4" fmla="*/ 0 w 21648"/>
              <a:gd name="connsiteY4" fmla="*/ 59 h 21772"/>
              <a:gd name="connsiteX0" fmla="*/ 0 w 21636"/>
              <a:gd name="connsiteY0" fmla="*/ 59 h 21772"/>
              <a:gd name="connsiteX1" fmla="*/ 21614 w 21636"/>
              <a:gd name="connsiteY1" fmla="*/ 0 h 21772"/>
              <a:gd name="connsiteX2" fmla="*/ 21633 w 21636"/>
              <a:gd name="connsiteY2" fmla="*/ 21764 h 21772"/>
              <a:gd name="connsiteX3" fmla="*/ 13 w 21636"/>
              <a:gd name="connsiteY3" fmla="*/ 17474 h 21772"/>
              <a:gd name="connsiteX4" fmla="*/ 0 w 21636"/>
              <a:gd name="connsiteY4" fmla="*/ 59 h 21772"/>
              <a:gd name="connsiteX0" fmla="*/ 0 w 21633"/>
              <a:gd name="connsiteY0" fmla="*/ 0 h 21713"/>
              <a:gd name="connsiteX1" fmla="*/ 21518 w 21633"/>
              <a:gd name="connsiteY1" fmla="*/ 2197 h 21713"/>
              <a:gd name="connsiteX2" fmla="*/ 21633 w 21633"/>
              <a:gd name="connsiteY2" fmla="*/ 21705 h 21713"/>
              <a:gd name="connsiteX3" fmla="*/ 13 w 21633"/>
              <a:gd name="connsiteY3" fmla="*/ 17415 h 21713"/>
              <a:gd name="connsiteX4" fmla="*/ 0 w 21633"/>
              <a:gd name="connsiteY4" fmla="*/ 0 h 21713"/>
              <a:gd name="connsiteX0" fmla="*/ 0 w 21662"/>
              <a:gd name="connsiteY0" fmla="*/ 0 h 21713"/>
              <a:gd name="connsiteX1" fmla="*/ 21647 w 21662"/>
              <a:gd name="connsiteY1" fmla="*/ 735 h 21713"/>
              <a:gd name="connsiteX2" fmla="*/ 21633 w 21662"/>
              <a:gd name="connsiteY2" fmla="*/ 21705 h 21713"/>
              <a:gd name="connsiteX3" fmla="*/ 13 w 21662"/>
              <a:gd name="connsiteY3" fmla="*/ 17415 h 21713"/>
              <a:gd name="connsiteX4" fmla="*/ 0 w 21662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52 w 21647"/>
              <a:gd name="connsiteY3" fmla="*/ 17796 h 21705"/>
              <a:gd name="connsiteX4" fmla="*/ 0 w 21647"/>
              <a:gd name="connsiteY4" fmla="*/ 0 h 21705"/>
              <a:gd name="connsiteX0" fmla="*/ 36 w 21599"/>
              <a:gd name="connsiteY0" fmla="*/ 0 h 21133"/>
              <a:gd name="connsiteX1" fmla="*/ 21599 w 21599"/>
              <a:gd name="connsiteY1" fmla="*/ 163 h 21133"/>
              <a:gd name="connsiteX2" fmla="*/ 21585 w 21599"/>
              <a:gd name="connsiteY2" fmla="*/ 21133 h 21133"/>
              <a:gd name="connsiteX3" fmla="*/ 4 w 21599"/>
              <a:gd name="connsiteY3" fmla="*/ 17224 h 21133"/>
              <a:gd name="connsiteX4" fmla="*/ 36 w 21599"/>
              <a:gd name="connsiteY4" fmla="*/ 0 h 21133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0 w 21597"/>
              <a:gd name="connsiteY0" fmla="*/ 0 h 20974"/>
              <a:gd name="connsiteX1" fmla="*/ 21597 w 21597"/>
              <a:gd name="connsiteY1" fmla="*/ 4 h 20974"/>
              <a:gd name="connsiteX2" fmla="*/ 21583 w 21597"/>
              <a:gd name="connsiteY2" fmla="*/ 20974 h 20974"/>
              <a:gd name="connsiteX3" fmla="*/ 2 w 21597"/>
              <a:gd name="connsiteY3" fmla="*/ 17065 h 20974"/>
              <a:gd name="connsiteX4" fmla="*/ 0 w 21597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22 w 21600"/>
              <a:gd name="connsiteY0" fmla="*/ 0 h 51124"/>
              <a:gd name="connsiteX1" fmla="*/ 21600 w 21600"/>
              <a:gd name="connsiteY1" fmla="*/ 30154 h 51124"/>
              <a:gd name="connsiteX2" fmla="*/ 21586 w 21600"/>
              <a:gd name="connsiteY2" fmla="*/ 51124 h 51124"/>
              <a:gd name="connsiteX3" fmla="*/ 5 w 21600"/>
              <a:gd name="connsiteY3" fmla="*/ 47215 h 51124"/>
              <a:gd name="connsiteX4" fmla="*/ 22 w 21600"/>
              <a:gd name="connsiteY4" fmla="*/ 0 h 51124"/>
              <a:gd name="connsiteX0" fmla="*/ 22 w 21619"/>
              <a:gd name="connsiteY0" fmla="*/ 0 h 51124"/>
              <a:gd name="connsiteX1" fmla="*/ 21619 w 21619"/>
              <a:gd name="connsiteY1" fmla="*/ 328 h 51124"/>
              <a:gd name="connsiteX2" fmla="*/ 21586 w 21619"/>
              <a:gd name="connsiteY2" fmla="*/ 51124 h 51124"/>
              <a:gd name="connsiteX3" fmla="*/ 5 w 21619"/>
              <a:gd name="connsiteY3" fmla="*/ 47215 h 51124"/>
              <a:gd name="connsiteX4" fmla="*/ 22 w 21619"/>
              <a:gd name="connsiteY4" fmla="*/ 0 h 51124"/>
              <a:gd name="connsiteX0" fmla="*/ 0 w 21635"/>
              <a:gd name="connsiteY0" fmla="*/ 0 h 50909"/>
              <a:gd name="connsiteX1" fmla="*/ 21635 w 21635"/>
              <a:gd name="connsiteY1" fmla="*/ 113 h 50909"/>
              <a:gd name="connsiteX2" fmla="*/ 21602 w 21635"/>
              <a:gd name="connsiteY2" fmla="*/ 50909 h 50909"/>
              <a:gd name="connsiteX3" fmla="*/ 21 w 21635"/>
              <a:gd name="connsiteY3" fmla="*/ 47000 h 50909"/>
              <a:gd name="connsiteX4" fmla="*/ 0 w 21635"/>
              <a:gd name="connsiteY4" fmla="*/ 0 h 50909"/>
              <a:gd name="connsiteX0" fmla="*/ 0 w 21635"/>
              <a:gd name="connsiteY0" fmla="*/ 0 h 50803"/>
              <a:gd name="connsiteX1" fmla="*/ 21635 w 21635"/>
              <a:gd name="connsiteY1" fmla="*/ 7 h 50803"/>
              <a:gd name="connsiteX2" fmla="*/ 21602 w 21635"/>
              <a:gd name="connsiteY2" fmla="*/ 50803 h 50803"/>
              <a:gd name="connsiteX3" fmla="*/ 21 w 21635"/>
              <a:gd name="connsiteY3" fmla="*/ 46894 h 50803"/>
              <a:gd name="connsiteX4" fmla="*/ 0 w 21635"/>
              <a:gd name="connsiteY4" fmla="*/ 0 h 50803"/>
              <a:gd name="connsiteX0" fmla="*/ 0 w 21602"/>
              <a:gd name="connsiteY0" fmla="*/ 0 h 50803"/>
              <a:gd name="connsiteX1" fmla="*/ 21532 w 21602"/>
              <a:gd name="connsiteY1" fmla="*/ 324 h 50803"/>
              <a:gd name="connsiteX2" fmla="*/ 21602 w 21602"/>
              <a:gd name="connsiteY2" fmla="*/ 50803 h 50803"/>
              <a:gd name="connsiteX3" fmla="*/ 21 w 21602"/>
              <a:gd name="connsiteY3" fmla="*/ 46894 h 50803"/>
              <a:gd name="connsiteX4" fmla="*/ 0 w 21602"/>
              <a:gd name="connsiteY4" fmla="*/ 0 h 50803"/>
              <a:gd name="connsiteX0" fmla="*/ 0 w 21616"/>
              <a:gd name="connsiteY0" fmla="*/ 46 h 50849"/>
              <a:gd name="connsiteX1" fmla="*/ 21616 w 21616"/>
              <a:gd name="connsiteY1" fmla="*/ 0 h 50849"/>
              <a:gd name="connsiteX2" fmla="*/ 21602 w 21616"/>
              <a:gd name="connsiteY2" fmla="*/ 50849 h 50849"/>
              <a:gd name="connsiteX3" fmla="*/ 21 w 21616"/>
              <a:gd name="connsiteY3" fmla="*/ 46940 h 50849"/>
              <a:gd name="connsiteX4" fmla="*/ 0 w 21616"/>
              <a:gd name="connsiteY4" fmla="*/ 46 h 5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6" h="50849">
                <a:moveTo>
                  <a:pt x="0" y="46"/>
                </a:moveTo>
                <a:lnTo>
                  <a:pt x="21616" y="0"/>
                </a:lnTo>
                <a:cubicBezTo>
                  <a:pt x="21616" y="1619"/>
                  <a:pt x="21612" y="47309"/>
                  <a:pt x="21602" y="50849"/>
                </a:cubicBezTo>
                <a:cubicBezTo>
                  <a:pt x="13432" y="48476"/>
                  <a:pt x="6998" y="42911"/>
                  <a:pt x="21" y="46940"/>
                </a:cubicBezTo>
                <a:cubicBezTo>
                  <a:pt x="4" y="45118"/>
                  <a:pt x="0" y="3362"/>
                  <a:pt x="0" y="46"/>
                </a:cubicBezTo>
                <a:close/>
              </a:path>
            </a:pathLst>
          </a:custGeom>
          <a:noFill/>
        </p:spPr>
        <p:txBody>
          <a:bodyPr anchor="t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↓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36C9ED-6072-DA20-D9E1-99312AAE2A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5408" y="4518000"/>
            <a:ext cx="12204000" cy="2340227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0B56802-BC99-A7DB-D256-E14C1B9FD984}"/>
              </a:ext>
            </a:extLst>
          </p:cNvPr>
          <p:cNvCxnSpPr>
            <a:cxnSpLocks/>
          </p:cNvCxnSpPr>
          <p:nvPr userDrawn="1"/>
        </p:nvCxnSpPr>
        <p:spPr>
          <a:xfrm>
            <a:off x="6083417" y="3412770"/>
            <a:ext cx="0" cy="635501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F8C39D98-4355-AF83-4A19-0E3108364F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9238" y="3413272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x-none" dirty="0"/>
          </a:p>
        </p:txBody>
      </p:sp>
      <p:sp>
        <p:nvSpPr>
          <p:cNvPr id="37" name="Picture Placeholder 12">
            <a:extLst>
              <a:ext uri="{FF2B5EF4-FFF2-40B4-BE49-F238E27FC236}">
                <a16:creationId xmlns:a16="http://schemas.microsoft.com/office/drawing/2014/main" id="{1F65D960-8649-FF58-47B0-209FD40F7CF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69925" y="3315289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x-none" dirty="0"/>
              <a:t>dd photo</a:t>
            </a:r>
          </a:p>
        </p:txBody>
      </p:sp>
      <p:sp>
        <p:nvSpPr>
          <p:cNvPr id="38" name="Picture Placeholder 12">
            <a:extLst>
              <a:ext uri="{FF2B5EF4-FFF2-40B4-BE49-F238E27FC236}">
                <a16:creationId xmlns:a16="http://schemas.microsoft.com/office/drawing/2014/main" id="{DB93C1AD-8766-2E98-510C-BB279D1BD9E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634545" y="3315289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x-none" dirty="0"/>
              <a:t>dd photo</a:t>
            </a:r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48CE4EEC-2117-3C0B-CAF5-AAA45A472A3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09238" y="379312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x-none" dirty="0"/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80D90D07-5D69-D8E0-784D-9ABCEF8D3B1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03350" y="3413272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x-none" dirty="0"/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A351FCF7-E9A9-B623-5ED7-C2F8FF6A217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03350" y="379312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x-none" dirty="0"/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C6297294-3140-20BD-7994-0CD8247DE4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127648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5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x-none" dirty="0"/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6EEC97EA-26E1-3370-EFB3-B20679185F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395665"/>
            <a:ext cx="5414176" cy="612153"/>
          </a:xfrm>
          <a:prstGeom prst="rect">
            <a:avLst/>
          </a:prstGeom>
        </p:spPr>
        <p:txBody>
          <a:bodyPr lIns="36000"/>
          <a:lstStyle>
            <a:lvl1pPr marL="0" indent="0" algn="l">
              <a:buNone/>
              <a:defRPr sz="240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B2D359F-1D14-507C-0D0D-3791DE0A5A27}"/>
              </a:ext>
            </a:extLst>
          </p:cNvPr>
          <p:cNvCxnSpPr>
            <a:cxnSpLocks/>
          </p:cNvCxnSpPr>
          <p:nvPr userDrawn="1"/>
        </p:nvCxnSpPr>
        <p:spPr>
          <a:xfrm>
            <a:off x="4337799" y="5811392"/>
            <a:ext cx="0" cy="635501"/>
          </a:xfrm>
          <a:prstGeom prst="line">
            <a:avLst/>
          </a:prstGeom>
          <a:ln w="38100">
            <a:solidFill>
              <a:srgbClr val="006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B04D3877-5A6F-5824-F8C4-F50467AA73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57083" y="5811894"/>
            <a:ext cx="5209477" cy="635000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sz="2800">
                <a:solidFill>
                  <a:srgbClr val="000000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add your country name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708333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- Blue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4D14BB10-10DB-4DCC-822F-0150289579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6773" y="-6120"/>
            <a:ext cx="12201029" cy="50801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1 w 21646"/>
              <a:gd name="connsiteY0" fmla="*/ 969 h 30474"/>
              <a:gd name="connsiteX1" fmla="*/ 21646 w 21646"/>
              <a:gd name="connsiteY1" fmla="*/ 30474 h 30474"/>
              <a:gd name="connsiteX2" fmla="*/ 21638 w 21646"/>
              <a:gd name="connsiteY2" fmla="*/ 9472 h 30474"/>
              <a:gd name="connsiteX3" fmla="*/ 38 w 21646"/>
              <a:gd name="connsiteY3" fmla="*/ 13417 h 30474"/>
              <a:gd name="connsiteX4" fmla="*/ 1 w 21646"/>
              <a:gd name="connsiteY4" fmla="*/ 969 h 30474"/>
              <a:gd name="connsiteX0" fmla="*/ 1 w 21640"/>
              <a:gd name="connsiteY0" fmla="*/ 3147 h 17037"/>
              <a:gd name="connsiteX1" fmla="*/ 21627 w 21640"/>
              <a:gd name="connsiteY1" fmla="*/ 1272 h 17037"/>
              <a:gd name="connsiteX2" fmla="*/ 21638 w 21640"/>
              <a:gd name="connsiteY2" fmla="*/ 11650 h 17037"/>
              <a:gd name="connsiteX3" fmla="*/ 38 w 21640"/>
              <a:gd name="connsiteY3" fmla="*/ 15595 h 17037"/>
              <a:gd name="connsiteX4" fmla="*/ 1 w 21640"/>
              <a:gd name="connsiteY4" fmla="*/ 3147 h 1703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15058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21 w 21589"/>
              <a:gd name="connsiteY0" fmla="*/ 9692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21 w 21589"/>
              <a:gd name="connsiteY4" fmla="*/ 9692 h 32767"/>
              <a:gd name="connsiteX0" fmla="*/ 673 w 21589"/>
              <a:gd name="connsiteY0" fmla="*/ 5497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673 w 21589"/>
              <a:gd name="connsiteY4" fmla="*/ 5497 h 32767"/>
              <a:gd name="connsiteX0" fmla="*/ 2 w 21604"/>
              <a:gd name="connsiteY0" fmla="*/ 11154 h 32767"/>
              <a:gd name="connsiteX1" fmla="*/ 21604 w 21604"/>
              <a:gd name="connsiteY1" fmla="*/ 735 h 32767"/>
              <a:gd name="connsiteX2" fmla="*/ 21596 w 21604"/>
              <a:gd name="connsiteY2" fmla="*/ 32033 h 32767"/>
              <a:gd name="connsiteX3" fmla="*/ 15 w 21604"/>
              <a:gd name="connsiteY3" fmla="*/ 28569 h 32767"/>
              <a:gd name="connsiteX4" fmla="*/ 2 w 21604"/>
              <a:gd name="connsiteY4" fmla="*/ 11154 h 32767"/>
              <a:gd name="connsiteX0" fmla="*/ 0 w 21602"/>
              <a:gd name="connsiteY0" fmla="*/ 11154 h 32767"/>
              <a:gd name="connsiteX1" fmla="*/ 21602 w 21602"/>
              <a:gd name="connsiteY1" fmla="*/ 735 h 32767"/>
              <a:gd name="connsiteX2" fmla="*/ 21594 w 21602"/>
              <a:gd name="connsiteY2" fmla="*/ 32033 h 32767"/>
              <a:gd name="connsiteX3" fmla="*/ 13 w 21602"/>
              <a:gd name="connsiteY3" fmla="*/ 28569 h 32767"/>
              <a:gd name="connsiteX4" fmla="*/ 0 w 21602"/>
              <a:gd name="connsiteY4" fmla="*/ 11154 h 32767"/>
              <a:gd name="connsiteX0" fmla="*/ 0 w 21594"/>
              <a:gd name="connsiteY0" fmla="*/ 0 h 21841"/>
              <a:gd name="connsiteX1" fmla="*/ 21321 w 21594"/>
              <a:gd name="connsiteY1" fmla="*/ 1339 h 21841"/>
              <a:gd name="connsiteX2" fmla="*/ 21594 w 21594"/>
              <a:gd name="connsiteY2" fmla="*/ 20879 h 21841"/>
              <a:gd name="connsiteX3" fmla="*/ 13 w 21594"/>
              <a:gd name="connsiteY3" fmla="*/ 17415 h 21841"/>
              <a:gd name="connsiteX4" fmla="*/ 0 w 21594"/>
              <a:gd name="connsiteY4" fmla="*/ 0 h 21841"/>
              <a:gd name="connsiteX0" fmla="*/ 0 w 21594"/>
              <a:gd name="connsiteY0" fmla="*/ 0 h 22152"/>
              <a:gd name="connsiteX1" fmla="*/ 21321 w 21594"/>
              <a:gd name="connsiteY1" fmla="*/ 1339 h 22152"/>
              <a:gd name="connsiteX2" fmla="*/ 21594 w 21594"/>
              <a:gd name="connsiteY2" fmla="*/ 20879 h 22152"/>
              <a:gd name="connsiteX3" fmla="*/ 13 w 21594"/>
              <a:gd name="connsiteY3" fmla="*/ 17415 h 22152"/>
              <a:gd name="connsiteX4" fmla="*/ 0 w 21594"/>
              <a:gd name="connsiteY4" fmla="*/ 0 h 22152"/>
              <a:gd name="connsiteX0" fmla="*/ 0 w 21631"/>
              <a:gd name="connsiteY0" fmla="*/ 59 h 22152"/>
              <a:gd name="connsiteX1" fmla="*/ 21614 w 21631"/>
              <a:gd name="connsiteY1" fmla="*/ 0 h 22152"/>
              <a:gd name="connsiteX2" fmla="*/ 21594 w 21631"/>
              <a:gd name="connsiteY2" fmla="*/ 20938 h 22152"/>
              <a:gd name="connsiteX3" fmla="*/ 13 w 21631"/>
              <a:gd name="connsiteY3" fmla="*/ 17474 h 22152"/>
              <a:gd name="connsiteX4" fmla="*/ 0 w 21631"/>
              <a:gd name="connsiteY4" fmla="*/ 59 h 22152"/>
              <a:gd name="connsiteX0" fmla="*/ 0 w 21633"/>
              <a:gd name="connsiteY0" fmla="*/ 59 h 20947"/>
              <a:gd name="connsiteX1" fmla="*/ 21614 w 21633"/>
              <a:gd name="connsiteY1" fmla="*/ 0 h 20947"/>
              <a:gd name="connsiteX2" fmla="*/ 21594 w 21633"/>
              <a:gd name="connsiteY2" fmla="*/ 20938 h 20947"/>
              <a:gd name="connsiteX3" fmla="*/ 13 w 21633"/>
              <a:gd name="connsiteY3" fmla="*/ 17474 h 20947"/>
              <a:gd name="connsiteX4" fmla="*/ 0 w 21633"/>
              <a:gd name="connsiteY4" fmla="*/ 59 h 20947"/>
              <a:gd name="connsiteX0" fmla="*/ 0 w 21643"/>
              <a:gd name="connsiteY0" fmla="*/ 59 h 20947"/>
              <a:gd name="connsiteX1" fmla="*/ 21614 w 21643"/>
              <a:gd name="connsiteY1" fmla="*/ 0 h 20947"/>
              <a:gd name="connsiteX2" fmla="*/ 21622 w 21643"/>
              <a:gd name="connsiteY2" fmla="*/ 20938 h 20947"/>
              <a:gd name="connsiteX3" fmla="*/ 13 w 21643"/>
              <a:gd name="connsiteY3" fmla="*/ 17474 h 20947"/>
              <a:gd name="connsiteX4" fmla="*/ 0 w 21643"/>
              <a:gd name="connsiteY4" fmla="*/ 59 h 20947"/>
              <a:gd name="connsiteX0" fmla="*/ 0 w 21648"/>
              <a:gd name="connsiteY0" fmla="*/ 59 h 21772"/>
              <a:gd name="connsiteX1" fmla="*/ 21614 w 21648"/>
              <a:gd name="connsiteY1" fmla="*/ 0 h 21772"/>
              <a:gd name="connsiteX2" fmla="*/ 21633 w 21648"/>
              <a:gd name="connsiteY2" fmla="*/ 21764 h 21772"/>
              <a:gd name="connsiteX3" fmla="*/ 13 w 21648"/>
              <a:gd name="connsiteY3" fmla="*/ 17474 h 21772"/>
              <a:gd name="connsiteX4" fmla="*/ 0 w 21648"/>
              <a:gd name="connsiteY4" fmla="*/ 59 h 21772"/>
              <a:gd name="connsiteX0" fmla="*/ 0 w 21636"/>
              <a:gd name="connsiteY0" fmla="*/ 59 h 21772"/>
              <a:gd name="connsiteX1" fmla="*/ 21614 w 21636"/>
              <a:gd name="connsiteY1" fmla="*/ 0 h 21772"/>
              <a:gd name="connsiteX2" fmla="*/ 21633 w 21636"/>
              <a:gd name="connsiteY2" fmla="*/ 21764 h 21772"/>
              <a:gd name="connsiteX3" fmla="*/ 13 w 21636"/>
              <a:gd name="connsiteY3" fmla="*/ 17474 h 21772"/>
              <a:gd name="connsiteX4" fmla="*/ 0 w 21636"/>
              <a:gd name="connsiteY4" fmla="*/ 59 h 21772"/>
              <a:gd name="connsiteX0" fmla="*/ 0 w 21633"/>
              <a:gd name="connsiteY0" fmla="*/ 0 h 21713"/>
              <a:gd name="connsiteX1" fmla="*/ 21518 w 21633"/>
              <a:gd name="connsiteY1" fmla="*/ 2197 h 21713"/>
              <a:gd name="connsiteX2" fmla="*/ 21633 w 21633"/>
              <a:gd name="connsiteY2" fmla="*/ 21705 h 21713"/>
              <a:gd name="connsiteX3" fmla="*/ 13 w 21633"/>
              <a:gd name="connsiteY3" fmla="*/ 17415 h 21713"/>
              <a:gd name="connsiteX4" fmla="*/ 0 w 21633"/>
              <a:gd name="connsiteY4" fmla="*/ 0 h 21713"/>
              <a:gd name="connsiteX0" fmla="*/ 0 w 21662"/>
              <a:gd name="connsiteY0" fmla="*/ 0 h 21713"/>
              <a:gd name="connsiteX1" fmla="*/ 21647 w 21662"/>
              <a:gd name="connsiteY1" fmla="*/ 735 h 21713"/>
              <a:gd name="connsiteX2" fmla="*/ 21633 w 21662"/>
              <a:gd name="connsiteY2" fmla="*/ 21705 h 21713"/>
              <a:gd name="connsiteX3" fmla="*/ 13 w 21662"/>
              <a:gd name="connsiteY3" fmla="*/ 17415 h 21713"/>
              <a:gd name="connsiteX4" fmla="*/ 0 w 21662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52 w 21647"/>
              <a:gd name="connsiteY3" fmla="*/ 17796 h 21705"/>
              <a:gd name="connsiteX4" fmla="*/ 0 w 21647"/>
              <a:gd name="connsiteY4" fmla="*/ 0 h 21705"/>
              <a:gd name="connsiteX0" fmla="*/ 36 w 21599"/>
              <a:gd name="connsiteY0" fmla="*/ 0 h 21133"/>
              <a:gd name="connsiteX1" fmla="*/ 21599 w 21599"/>
              <a:gd name="connsiteY1" fmla="*/ 163 h 21133"/>
              <a:gd name="connsiteX2" fmla="*/ 21585 w 21599"/>
              <a:gd name="connsiteY2" fmla="*/ 21133 h 21133"/>
              <a:gd name="connsiteX3" fmla="*/ 4 w 21599"/>
              <a:gd name="connsiteY3" fmla="*/ 17224 h 21133"/>
              <a:gd name="connsiteX4" fmla="*/ 36 w 21599"/>
              <a:gd name="connsiteY4" fmla="*/ 0 h 21133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0 w 21597"/>
              <a:gd name="connsiteY0" fmla="*/ 0 h 20974"/>
              <a:gd name="connsiteX1" fmla="*/ 21597 w 21597"/>
              <a:gd name="connsiteY1" fmla="*/ 4 h 20974"/>
              <a:gd name="connsiteX2" fmla="*/ 21583 w 21597"/>
              <a:gd name="connsiteY2" fmla="*/ 20974 h 20974"/>
              <a:gd name="connsiteX3" fmla="*/ 2 w 21597"/>
              <a:gd name="connsiteY3" fmla="*/ 17065 h 20974"/>
              <a:gd name="connsiteX4" fmla="*/ 0 w 21597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22 w 21600"/>
              <a:gd name="connsiteY0" fmla="*/ 0 h 51124"/>
              <a:gd name="connsiteX1" fmla="*/ 21600 w 21600"/>
              <a:gd name="connsiteY1" fmla="*/ 30154 h 51124"/>
              <a:gd name="connsiteX2" fmla="*/ 21586 w 21600"/>
              <a:gd name="connsiteY2" fmla="*/ 51124 h 51124"/>
              <a:gd name="connsiteX3" fmla="*/ 5 w 21600"/>
              <a:gd name="connsiteY3" fmla="*/ 47215 h 51124"/>
              <a:gd name="connsiteX4" fmla="*/ 22 w 21600"/>
              <a:gd name="connsiteY4" fmla="*/ 0 h 51124"/>
              <a:gd name="connsiteX0" fmla="*/ 22 w 21619"/>
              <a:gd name="connsiteY0" fmla="*/ 0 h 51124"/>
              <a:gd name="connsiteX1" fmla="*/ 21619 w 21619"/>
              <a:gd name="connsiteY1" fmla="*/ 328 h 51124"/>
              <a:gd name="connsiteX2" fmla="*/ 21586 w 21619"/>
              <a:gd name="connsiteY2" fmla="*/ 51124 h 51124"/>
              <a:gd name="connsiteX3" fmla="*/ 5 w 21619"/>
              <a:gd name="connsiteY3" fmla="*/ 47215 h 51124"/>
              <a:gd name="connsiteX4" fmla="*/ 22 w 21619"/>
              <a:gd name="connsiteY4" fmla="*/ 0 h 51124"/>
              <a:gd name="connsiteX0" fmla="*/ 0 w 21635"/>
              <a:gd name="connsiteY0" fmla="*/ 0 h 50909"/>
              <a:gd name="connsiteX1" fmla="*/ 21635 w 21635"/>
              <a:gd name="connsiteY1" fmla="*/ 113 h 50909"/>
              <a:gd name="connsiteX2" fmla="*/ 21602 w 21635"/>
              <a:gd name="connsiteY2" fmla="*/ 50909 h 50909"/>
              <a:gd name="connsiteX3" fmla="*/ 21 w 21635"/>
              <a:gd name="connsiteY3" fmla="*/ 47000 h 50909"/>
              <a:gd name="connsiteX4" fmla="*/ 0 w 21635"/>
              <a:gd name="connsiteY4" fmla="*/ 0 h 50909"/>
              <a:gd name="connsiteX0" fmla="*/ 0 w 21635"/>
              <a:gd name="connsiteY0" fmla="*/ 0 h 50803"/>
              <a:gd name="connsiteX1" fmla="*/ 21635 w 21635"/>
              <a:gd name="connsiteY1" fmla="*/ 7 h 50803"/>
              <a:gd name="connsiteX2" fmla="*/ 21602 w 21635"/>
              <a:gd name="connsiteY2" fmla="*/ 50803 h 50803"/>
              <a:gd name="connsiteX3" fmla="*/ 21 w 21635"/>
              <a:gd name="connsiteY3" fmla="*/ 46894 h 50803"/>
              <a:gd name="connsiteX4" fmla="*/ 0 w 21635"/>
              <a:gd name="connsiteY4" fmla="*/ 0 h 50803"/>
              <a:gd name="connsiteX0" fmla="*/ 0 w 21602"/>
              <a:gd name="connsiteY0" fmla="*/ 0 h 50803"/>
              <a:gd name="connsiteX1" fmla="*/ 21532 w 21602"/>
              <a:gd name="connsiteY1" fmla="*/ 324 h 50803"/>
              <a:gd name="connsiteX2" fmla="*/ 21602 w 21602"/>
              <a:gd name="connsiteY2" fmla="*/ 50803 h 50803"/>
              <a:gd name="connsiteX3" fmla="*/ 21 w 21602"/>
              <a:gd name="connsiteY3" fmla="*/ 46894 h 50803"/>
              <a:gd name="connsiteX4" fmla="*/ 0 w 21602"/>
              <a:gd name="connsiteY4" fmla="*/ 0 h 50803"/>
              <a:gd name="connsiteX0" fmla="*/ 0 w 21616"/>
              <a:gd name="connsiteY0" fmla="*/ 46 h 50849"/>
              <a:gd name="connsiteX1" fmla="*/ 21616 w 21616"/>
              <a:gd name="connsiteY1" fmla="*/ 0 h 50849"/>
              <a:gd name="connsiteX2" fmla="*/ 21602 w 21616"/>
              <a:gd name="connsiteY2" fmla="*/ 50849 h 50849"/>
              <a:gd name="connsiteX3" fmla="*/ 21 w 21616"/>
              <a:gd name="connsiteY3" fmla="*/ 46940 h 50849"/>
              <a:gd name="connsiteX4" fmla="*/ 0 w 21616"/>
              <a:gd name="connsiteY4" fmla="*/ 46 h 5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6" h="50849">
                <a:moveTo>
                  <a:pt x="0" y="46"/>
                </a:moveTo>
                <a:lnTo>
                  <a:pt x="21616" y="0"/>
                </a:lnTo>
                <a:cubicBezTo>
                  <a:pt x="21616" y="1619"/>
                  <a:pt x="21612" y="47309"/>
                  <a:pt x="21602" y="50849"/>
                </a:cubicBezTo>
                <a:cubicBezTo>
                  <a:pt x="13432" y="48476"/>
                  <a:pt x="6998" y="42911"/>
                  <a:pt x="21" y="46940"/>
                </a:cubicBezTo>
                <a:cubicBezTo>
                  <a:pt x="4" y="45118"/>
                  <a:pt x="0" y="3362"/>
                  <a:pt x="0" y="46"/>
                </a:cubicBezTo>
                <a:close/>
              </a:path>
            </a:pathLst>
          </a:custGeom>
          <a:noFill/>
        </p:spPr>
        <p:txBody>
          <a:bodyPr anchor="t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↓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36C9ED-6072-DA20-D9E1-99312AAE2A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5405" y="4518000"/>
            <a:ext cx="12202810" cy="2340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12BE92-AB5C-5E96-644A-172D18D962D4}"/>
              </a:ext>
            </a:extLst>
          </p:cNvPr>
          <p:cNvCxnSpPr>
            <a:cxnSpLocks/>
          </p:cNvCxnSpPr>
          <p:nvPr userDrawn="1"/>
        </p:nvCxnSpPr>
        <p:spPr>
          <a:xfrm>
            <a:off x="6083417" y="3412770"/>
            <a:ext cx="0" cy="635501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F4FCD35-FF9C-E58A-8D30-FBF35EE61B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9238" y="3413272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x-none" dirty="0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AF48F743-0CD8-A3BE-215E-A62BF012054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69925" y="3315289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x-none" dirty="0"/>
              <a:t>dd photo</a:t>
            </a:r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349477DE-E85F-89FE-27CD-FE8781B6E1A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634545" y="3315289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x-none" dirty="0"/>
              <a:t>dd photo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B81B61C6-4C07-2FE0-0EF8-EF1CC6B6BE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09238" y="379312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x-none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6F1906BB-471B-FEAB-E389-F7C79671BC6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03350" y="3413272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x-none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CC40BCB-C097-E30D-7E1D-EC9896D8EFB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03350" y="379312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x-none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43CCCBE-401E-DAC6-532B-DF2CF6A37F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124451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5400"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x-none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E2DD906B-B0C7-E61B-F500-6BC3679F25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392468"/>
            <a:ext cx="5414176" cy="612153"/>
          </a:xfrm>
          <a:prstGeom prst="rect">
            <a:avLst/>
          </a:prstGeom>
        </p:spPr>
        <p:txBody>
          <a:bodyPr lIns="36000"/>
          <a:lstStyle>
            <a:lvl1pPr marL="0" indent="0" algn="l">
              <a:buNone/>
              <a:defRPr sz="240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4AD8D43-CBA8-B0FD-8AE4-CB14DD54319B}"/>
              </a:ext>
            </a:extLst>
          </p:cNvPr>
          <p:cNvCxnSpPr>
            <a:cxnSpLocks/>
          </p:cNvCxnSpPr>
          <p:nvPr userDrawn="1"/>
        </p:nvCxnSpPr>
        <p:spPr>
          <a:xfrm>
            <a:off x="4337799" y="5811392"/>
            <a:ext cx="0" cy="63550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7DBED4A-98B3-8B1B-B259-032F7C3D21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57083" y="5811894"/>
            <a:ext cx="5209477" cy="635000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sz="2800">
                <a:solidFill>
                  <a:srgbClr val="FFFFFF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add your country name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40327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2">
            <a:extLst>
              <a:ext uri="{FF2B5EF4-FFF2-40B4-BE49-F238E27FC236}">
                <a16:creationId xmlns:a16="http://schemas.microsoft.com/office/drawing/2014/main" id="{D98B53E9-2311-6A46-455F-CE758E9F97F7}"/>
              </a:ext>
            </a:extLst>
          </p:cNvPr>
          <p:cNvGrpSpPr/>
          <p:nvPr/>
        </p:nvGrpSpPr>
        <p:grpSpPr>
          <a:xfrm>
            <a:off x="0" y="0"/>
            <a:ext cx="12198146" cy="5309170"/>
            <a:chOff x="0" y="1663734"/>
            <a:chExt cx="12198146" cy="530917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9EA4770E-0025-44E9-2F70-64485287EAB5}"/>
                </a:ext>
              </a:extLst>
            </p:cNvPr>
            <p:cNvSpPr/>
            <p:nvPr/>
          </p:nvSpPr>
          <p:spPr>
            <a:xfrm>
              <a:off x="0" y="1663734"/>
              <a:ext cx="12198146" cy="5204012"/>
            </a:xfrm>
            <a:custGeom>
              <a:avLst/>
              <a:gdLst>
                <a:gd name="connsiteX0" fmla="*/ 0 w 12198146"/>
                <a:gd name="connsiteY0" fmla="*/ 0 h 6861566"/>
                <a:gd name="connsiteX1" fmla="*/ 0 w 12198146"/>
                <a:gd name="connsiteY1" fmla="*/ 6696012 h 6861566"/>
                <a:gd name="connsiteX2" fmla="*/ 5155475 w 12198146"/>
                <a:gd name="connsiteY2" fmla="*/ 6784171 h 6861566"/>
                <a:gd name="connsiteX3" fmla="*/ 12198147 w 12198146"/>
                <a:gd name="connsiteY3" fmla="*/ 6240863 h 6861566"/>
                <a:gd name="connsiteX4" fmla="*/ 12198147 w 12198146"/>
                <a:gd name="connsiteY4" fmla="*/ 0 h 6861566"/>
                <a:gd name="connsiteX5" fmla="*/ 0 w 12198146"/>
                <a:gd name="connsiteY5" fmla="*/ 0 h 686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8146" h="6861566">
                  <a:moveTo>
                    <a:pt x="0" y="0"/>
                  </a:moveTo>
                  <a:lnTo>
                    <a:pt x="0" y="6696012"/>
                  </a:lnTo>
                  <a:cubicBezTo>
                    <a:pt x="977409" y="6806723"/>
                    <a:pt x="2294965" y="6954339"/>
                    <a:pt x="5155475" y="6784171"/>
                  </a:cubicBezTo>
                  <a:cubicBezTo>
                    <a:pt x="9017982" y="6552496"/>
                    <a:pt x="9165515" y="6421283"/>
                    <a:pt x="12198147" y="6240863"/>
                  </a:cubicBezTo>
                  <a:lnTo>
                    <a:pt x="121981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DA7"/>
            </a:soli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dirty="0">
                <a:latin typeface="Arial" panose="020B0604020202020204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1B9007F-C67C-764B-457D-604B67F1B6C2}"/>
                </a:ext>
              </a:extLst>
            </p:cNvPr>
            <p:cNvSpPr/>
            <p:nvPr/>
          </p:nvSpPr>
          <p:spPr>
            <a:xfrm>
              <a:off x="0" y="6238812"/>
              <a:ext cx="12198146" cy="734092"/>
            </a:xfrm>
            <a:custGeom>
              <a:avLst/>
              <a:gdLst>
                <a:gd name="connsiteX0" fmla="*/ 12198147 w 12198146"/>
                <a:gd name="connsiteY0" fmla="*/ 0 h 734092"/>
                <a:gd name="connsiteX1" fmla="*/ 5155475 w 12198146"/>
                <a:gd name="connsiteY1" fmla="*/ 543308 h 734092"/>
                <a:gd name="connsiteX2" fmla="*/ 0 w 12198146"/>
                <a:gd name="connsiteY2" fmla="*/ 455149 h 734092"/>
                <a:gd name="connsiteX3" fmla="*/ 0 w 12198146"/>
                <a:gd name="connsiteY3" fmla="*/ 580212 h 734092"/>
                <a:gd name="connsiteX4" fmla="*/ 5149327 w 12198146"/>
                <a:gd name="connsiteY4" fmla="*/ 664271 h 734092"/>
                <a:gd name="connsiteX5" fmla="*/ 12196098 w 12198146"/>
                <a:gd name="connsiteY5" fmla="*/ 188620 h 734092"/>
                <a:gd name="connsiteX6" fmla="*/ 12196098 w 12198146"/>
                <a:gd name="connsiteY6" fmla="*/ 0 h 734092"/>
                <a:gd name="connsiteX7" fmla="*/ 12198147 w 12198146"/>
                <a:gd name="connsiteY7" fmla="*/ 0 h 73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8146" h="734092">
                  <a:moveTo>
                    <a:pt x="12198147" y="0"/>
                  </a:moveTo>
                  <a:cubicBezTo>
                    <a:pt x="9167564" y="180420"/>
                    <a:pt x="9020031" y="311633"/>
                    <a:pt x="5155475" y="543308"/>
                  </a:cubicBezTo>
                  <a:cubicBezTo>
                    <a:pt x="2294965" y="713476"/>
                    <a:pt x="977409" y="565860"/>
                    <a:pt x="0" y="455149"/>
                  </a:cubicBezTo>
                  <a:lnTo>
                    <a:pt x="0" y="580212"/>
                  </a:lnTo>
                  <a:cubicBezTo>
                    <a:pt x="973311" y="701175"/>
                    <a:pt x="2288818" y="809836"/>
                    <a:pt x="5149327" y="664271"/>
                  </a:cubicBezTo>
                  <a:cubicBezTo>
                    <a:pt x="9013884" y="469500"/>
                    <a:pt x="9165515" y="340336"/>
                    <a:pt x="12196098" y="188620"/>
                  </a:cubicBezTo>
                  <a:lnTo>
                    <a:pt x="12196098" y="0"/>
                  </a:lnTo>
                  <a:lnTo>
                    <a:pt x="12198147" y="0"/>
                  </a:ln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0" scaled="1"/>
            </a:gra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dirty="0">
                <a:latin typeface="Arial" panose="020B0604020202020204" pitchFamily="34" charset="0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17CD72D9-4F2C-E0FF-7DBB-8AABEC38E9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548830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section title</a:t>
            </a:r>
            <a:endParaRPr lang="x-none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ED0CF59-7CB9-C807-556F-C8E12C228C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816847"/>
            <a:ext cx="9144000" cy="612153"/>
          </a:xfrm>
          <a:prstGeom prst="rect">
            <a:avLst/>
          </a:prstGeom>
        </p:spPr>
        <p:txBody>
          <a:bodyPr lIns="36000" rIns="0"/>
          <a:lstStyle>
            <a:lvl1pPr marL="0" indent="0" algn="l">
              <a:buNone/>
              <a:defRPr sz="3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83D9497-8DBB-E230-5012-36B426C939C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564" y="4763123"/>
            <a:ext cx="12197080" cy="210053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9" h="21025">
                <a:moveTo>
                  <a:pt x="3" y="21025"/>
                </a:moveTo>
                <a:lnTo>
                  <a:pt x="21609" y="21002"/>
                </a:lnTo>
                <a:cubicBezTo>
                  <a:pt x="21598" y="14023"/>
                  <a:pt x="21612" y="6979"/>
                  <a:pt x="21601" y="0"/>
                </a:cubicBezTo>
                <a:cubicBezTo>
                  <a:pt x="17991" y="403"/>
                  <a:pt x="6252" y="8640"/>
                  <a:pt x="1" y="3945"/>
                </a:cubicBezTo>
                <a:cubicBezTo>
                  <a:pt x="12" y="10004"/>
                  <a:pt x="-8" y="14966"/>
                  <a:pt x="3" y="21025"/>
                </a:cubicBezTo>
                <a:close/>
              </a:path>
            </a:pathLst>
          </a:custGeom>
          <a:noFill/>
        </p:spPr>
        <p:txBody>
          <a:bodyPr anchor="b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50" charset="0"/>
                <a:cs typeface="Arial" panose="020B0604020202020204" pitchFamily="34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above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image</a:t>
            </a:r>
            <a:endParaRPr lang="x-non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62E82CB-CA51-DDAB-1928-E20436008C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119" y="177012"/>
            <a:ext cx="1606549" cy="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04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with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2">
            <a:extLst>
              <a:ext uri="{FF2B5EF4-FFF2-40B4-BE49-F238E27FC236}">
                <a16:creationId xmlns:a16="http://schemas.microsoft.com/office/drawing/2014/main" id="{D98B53E9-2311-6A46-455F-CE758E9F97F7}"/>
              </a:ext>
            </a:extLst>
          </p:cNvPr>
          <p:cNvGrpSpPr/>
          <p:nvPr/>
        </p:nvGrpSpPr>
        <p:grpSpPr>
          <a:xfrm>
            <a:off x="0" y="0"/>
            <a:ext cx="12198146" cy="5309170"/>
            <a:chOff x="0" y="1663734"/>
            <a:chExt cx="12198146" cy="530917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9EA4770E-0025-44E9-2F70-64485287EAB5}"/>
                </a:ext>
              </a:extLst>
            </p:cNvPr>
            <p:cNvSpPr/>
            <p:nvPr/>
          </p:nvSpPr>
          <p:spPr>
            <a:xfrm>
              <a:off x="0" y="1663734"/>
              <a:ext cx="12198146" cy="5204012"/>
            </a:xfrm>
            <a:custGeom>
              <a:avLst/>
              <a:gdLst>
                <a:gd name="connsiteX0" fmla="*/ 0 w 12198146"/>
                <a:gd name="connsiteY0" fmla="*/ 0 h 6861566"/>
                <a:gd name="connsiteX1" fmla="*/ 0 w 12198146"/>
                <a:gd name="connsiteY1" fmla="*/ 6696012 h 6861566"/>
                <a:gd name="connsiteX2" fmla="*/ 5155475 w 12198146"/>
                <a:gd name="connsiteY2" fmla="*/ 6784171 h 6861566"/>
                <a:gd name="connsiteX3" fmla="*/ 12198147 w 12198146"/>
                <a:gd name="connsiteY3" fmla="*/ 6240863 h 6861566"/>
                <a:gd name="connsiteX4" fmla="*/ 12198147 w 12198146"/>
                <a:gd name="connsiteY4" fmla="*/ 0 h 6861566"/>
                <a:gd name="connsiteX5" fmla="*/ 0 w 12198146"/>
                <a:gd name="connsiteY5" fmla="*/ 0 h 686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8146" h="6861566">
                  <a:moveTo>
                    <a:pt x="0" y="0"/>
                  </a:moveTo>
                  <a:lnTo>
                    <a:pt x="0" y="6696012"/>
                  </a:lnTo>
                  <a:cubicBezTo>
                    <a:pt x="977409" y="6806723"/>
                    <a:pt x="2294965" y="6954339"/>
                    <a:pt x="5155475" y="6784171"/>
                  </a:cubicBezTo>
                  <a:cubicBezTo>
                    <a:pt x="9017982" y="6552496"/>
                    <a:pt x="9165515" y="6421283"/>
                    <a:pt x="12198147" y="6240863"/>
                  </a:cubicBezTo>
                  <a:lnTo>
                    <a:pt x="121981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DA7"/>
            </a:soli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dirty="0">
                <a:latin typeface="Arial" panose="020B0604020202020204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1B9007F-C67C-764B-457D-604B67F1B6C2}"/>
                </a:ext>
              </a:extLst>
            </p:cNvPr>
            <p:cNvSpPr/>
            <p:nvPr/>
          </p:nvSpPr>
          <p:spPr>
            <a:xfrm>
              <a:off x="0" y="6238812"/>
              <a:ext cx="12198146" cy="734092"/>
            </a:xfrm>
            <a:custGeom>
              <a:avLst/>
              <a:gdLst>
                <a:gd name="connsiteX0" fmla="*/ 12198147 w 12198146"/>
                <a:gd name="connsiteY0" fmla="*/ 0 h 734092"/>
                <a:gd name="connsiteX1" fmla="*/ 5155475 w 12198146"/>
                <a:gd name="connsiteY1" fmla="*/ 543308 h 734092"/>
                <a:gd name="connsiteX2" fmla="*/ 0 w 12198146"/>
                <a:gd name="connsiteY2" fmla="*/ 455149 h 734092"/>
                <a:gd name="connsiteX3" fmla="*/ 0 w 12198146"/>
                <a:gd name="connsiteY3" fmla="*/ 580212 h 734092"/>
                <a:gd name="connsiteX4" fmla="*/ 5149327 w 12198146"/>
                <a:gd name="connsiteY4" fmla="*/ 664271 h 734092"/>
                <a:gd name="connsiteX5" fmla="*/ 12196098 w 12198146"/>
                <a:gd name="connsiteY5" fmla="*/ 188620 h 734092"/>
                <a:gd name="connsiteX6" fmla="*/ 12196098 w 12198146"/>
                <a:gd name="connsiteY6" fmla="*/ 0 h 734092"/>
                <a:gd name="connsiteX7" fmla="*/ 12198147 w 12198146"/>
                <a:gd name="connsiteY7" fmla="*/ 0 h 73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8146" h="734092">
                  <a:moveTo>
                    <a:pt x="12198147" y="0"/>
                  </a:moveTo>
                  <a:cubicBezTo>
                    <a:pt x="9167564" y="180420"/>
                    <a:pt x="9020031" y="311633"/>
                    <a:pt x="5155475" y="543308"/>
                  </a:cubicBezTo>
                  <a:cubicBezTo>
                    <a:pt x="2294965" y="713476"/>
                    <a:pt x="977409" y="565860"/>
                    <a:pt x="0" y="455149"/>
                  </a:cubicBezTo>
                  <a:lnTo>
                    <a:pt x="0" y="580212"/>
                  </a:lnTo>
                  <a:cubicBezTo>
                    <a:pt x="973311" y="701175"/>
                    <a:pt x="2288818" y="809836"/>
                    <a:pt x="5149327" y="664271"/>
                  </a:cubicBezTo>
                  <a:cubicBezTo>
                    <a:pt x="9013884" y="469500"/>
                    <a:pt x="9165515" y="340336"/>
                    <a:pt x="12196098" y="188620"/>
                  </a:cubicBezTo>
                  <a:lnTo>
                    <a:pt x="12196098" y="0"/>
                  </a:lnTo>
                  <a:lnTo>
                    <a:pt x="12198147" y="0"/>
                  </a:ln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0" scaled="1"/>
            </a:gra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dirty="0">
                <a:latin typeface="Arial" panose="020B0604020202020204" pitchFamily="34" charset="0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17CD72D9-4F2C-E0FF-7DBB-8AABEC38E9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548830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section title</a:t>
            </a:r>
            <a:endParaRPr lang="x-none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83D9497-8DBB-E230-5012-36B426C939C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564" y="4763123"/>
            <a:ext cx="12197080" cy="210053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9" h="21025">
                <a:moveTo>
                  <a:pt x="3" y="21025"/>
                </a:moveTo>
                <a:lnTo>
                  <a:pt x="21609" y="21002"/>
                </a:lnTo>
                <a:cubicBezTo>
                  <a:pt x="21598" y="14023"/>
                  <a:pt x="21612" y="6979"/>
                  <a:pt x="21601" y="0"/>
                </a:cubicBezTo>
                <a:cubicBezTo>
                  <a:pt x="17991" y="403"/>
                  <a:pt x="6252" y="8640"/>
                  <a:pt x="1" y="3945"/>
                </a:cubicBezTo>
                <a:cubicBezTo>
                  <a:pt x="12" y="10004"/>
                  <a:pt x="-8" y="14966"/>
                  <a:pt x="3" y="21025"/>
                </a:cubicBezTo>
                <a:close/>
              </a:path>
            </a:pathLst>
          </a:custGeom>
          <a:noFill/>
        </p:spPr>
        <p:txBody>
          <a:bodyPr anchor="b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50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above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image</a:t>
            </a:r>
            <a:endParaRPr lang="x-none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7C6A36B-71F5-85DB-4EC9-6D64FDE860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66876" y="2225124"/>
            <a:ext cx="2225124" cy="22251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3A28F04-8CDC-C671-8F08-48430C5287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06484" y="0"/>
            <a:ext cx="2225124" cy="222512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99657025-A186-98E9-B82C-30C3E99EF1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66876" y="0"/>
            <a:ext cx="2225124" cy="2225124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6F9856A0-6724-7D7F-3BD7-EC24560B43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816847"/>
            <a:ext cx="9144000" cy="612153"/>
          </a:xfrm>
          <a:prstGeom prst="rect">
            <a:avLst/>
          </a:prstGeom>
        </p:spPr>
        <p:txBody>
          <a:bodyPr lIns="36000" rIns="0"/>
          <a:lstStyle>
            <a:lvl1pPr marL="0" indent="0" algn="l">
              <a:buNone/>
              <a:defRPr sz="3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3D3D6E6-5017-AA86-D88E-70AB4F0D9B1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8119" y="177012"/>
            <a:ext cx="1606549" cy="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56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2">
            <a:extLst>
              <a:ext uri="{FF2B5EF4-FFF2-40B4-BE49-F238E27FC236}">
                <a16:creationId xmlns:a16="http://schemas.microsoft.com/office/drawing/2014/main" id="{8DD4F363-1248-633C-FB5C-9159E6193876}"/>
              </a:ext>
            </a:extLst>
          </p:cNvPr>
          <p:cNvGrpSpPr/>
          <p:nvPr userDrawn="1"/>
        </p:nvGrpSpPr>
        <p:grpSpPr>
          <a:xfrm flipV="1">
            <a:off x="0" y="1548830"/>
            <a:ext cx="12198146" cy="5309170"/>
            <a:chOff x="0" y="1663734"/>
            <a:chExt cx="12198146" cy="530917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D3FCEE51-D32E-697B-E0D4-D61D4EE8EA26}"/>
                </a:ext>
              </a:extLst>
            </p:cNvPr>
            <p:cNvSpPr/>
            <p:nvPr/>
          </p:nvSpPr>
          <p:spPr>
            <a:xfrm>
              <a:off x="0" y="1663734"/>
              <a:ext cx="12198146" cy="5204012"/>
            </a:xfrm>
            <a:custGeom>
              <a:avLst/>
              <a:gdLst>
                <a:gd name="connsiteX0" fmla="*/ 0 w 12198146"/>
                <a:gd name="connsiteY0" fmla="*/ 0 h 6861566"/>
                <a:gd name="connsiteX1" fmla="*/ 0 w 12198146"/>
                <a:gd name="connsiteY1" fmla="*/ 6696012 h 6861566"/>
                <a:gd name="connsiteX2" fmla="*/ 5155475 w 12198146"/>
                <a:gd name="connsiteY2" fmla="*/ 6784171 h 6861566"/>
                <a:gd name="connsiteX3" fmla="*/ 12198147 w 12198146"/>
                <a:gd name="connsiteY3" fmla="*/ 6240863 h 6861566"/>
                <a:gd name="connsiteX4" fmla="*/ 12198147 w 12198146"/>
                <a:gd name="connsiteY4" fmla="*/ 0 h 6861566"/>
                <a:gd name="connsiteX5" fmla="*/ 0 w 12198146"/>
                <a:gd name="connsiteY5" fmla="*/ 0 h 686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8146" h="6861566">
                  <a:moveTo>
                    <a:pt x="0" y="0"/>
                  </a:moveTo>
                  <a:lnTo>
                    <a:pt x="0" y="6696012"/>
                  </a:lnTo>
                  <a:cubicBezTo>
                    <a:pt x="977409" y="6806723"/>
                    <a:pt x="2294965" y="6954339"/>
                    <a:pt x="5155475" y="6784171"/>
                  </a:cubicBezTo>
                  <a:cubicBezTo>
                    <a:pt x="9017982" y="6552496"/>
                    <a:pt x="9165515" y="6421283"/>
                    <a:pt x="12198147" y="6240863"/>
                  </a:cubicBezTo>
                  <a:lnTo>
                    <a:pt x="121981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DA7"/>
            </a:soli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dirty="0">
                <a:latin typeface="Arial" panose="020B0604020202020204" pitchFamily="34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152A864-E8D3-F9DB-5607-45A60423A5A3}"/>
                </a:ext>
              </a:extLst>
            </p:cNvPr>
            <p:cNvSpPr/>
            <p:nvPr/>
          </p:nvSpPr>
          <p:spPr>
            <a:xfrm>
              <a:off x="0" y="6238812"/>
              <a:ext cx="12198146" cy="734092"/>
            </a:xfrm>
            <a:custGeom>
              <a:avLst/>
              <a:gdLst>
                <a:gd name="connsiteX0" fmla="*/ 12198147 w 12198146"/>
                <a:gd name="connsiteY0" fmla="*/ 0 h 734092"/>
                <a:gd name="connsiteX1" fmla="*/ 5155475 w 12198146"/>
                <a:gd name="connsiteY1" fmla="*/ 543308 h 734092"/>
                <a:gd name="connsiteX2" fmla="*/ 0 w 12198146"/>
                <a:gd name="connsiteY2" fmla="*/ 455149 h 734092"/>
                <a:gd name="connsiteX3" fmla="*/ 0 w 12198146"/>
                <a:gd name="connsiteY3" fmla="*/ 580212 h 734092"/>
                <a:gd name="connsiteX4" fmla="*/ 5149327 w 12198146"/>
                <a:gd name="connsiteY4" fmla="*/ 664271 h 734092"/>
                <a:gd name="connsiteX5" fmla="*/ 12196098 w 12198146"/>
                <a:gd name="connsiteY5" fmla="*/ 188620 h 734092"/>
                <a:gd name="connsiteX6" fmla="*/ 12196098 w 12198146"/>
                <a:gd name="connsiteY6" fmla="*/ 0 h 734092"/>
                <a:gd name="connsiteX7" fmla="*/ 12198147 w 12198146"/>
                <a:gd name="connsiteY7" fmla="*/ 0 h 73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8146" h="734092">
                  <a:moveTo>
                    <a:pt x="12198147" y="0"/>
                  </a:moveTo>
                  <a:cubicBezTo>
                    <a:pt x="9167564" y="180420"/>
                    <a:pt x="9020031" y="311633"/>
                    <a:pt x="5155475" y="543308"/>
                  </a:cubicBezTo>
                  <a:cubicBezTo>
                    <a:pt x="2294965" y="713476"/>
                    <a:pt x="977409" y="565860"/>
                    <a:pt x="0" y="455149"/>
                  </a:cubicBezTo>
                  <a:lnTo>
                    <a:pt x="0" y="580212"/>
                  </a:lnTo>
                  <a:cubicBezTo>
                    <a:pt x="973311" y="701175"/>
                    <a:pt x="2288818" y="809836"/>
                    <a:pt x="5149327" y="664271"/>
                  </a:cubicBezTo>
                  <a:cubicBezTo>
                    <a:pt x="9013884" y="469500"/>
                    <a:pt x="9165515" y="340336"/>
                    <a:pt x="12196098" y="188620"/>
                  </a:cubicBezTo>
                  <a:lnTo>
                    <a:pt x="12196098" y="0"/>
                  </a:lnTo>
                  <a:lnTo>
                    <a:pt x="12198147" y="0"/>
                  </a:ln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0" scaled="1"/>
            </a:gra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dirty="0">
                <a:latin typeface="Arial" panose="020B0604020202020204" pitchFamily="34" charset="0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17CD72D9-4F2C-E0FF-7DBB-8AABEC38E9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3429000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section title</a:t>
            </a:r>
            <a:endParaRPr lang="x-none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ED0CF59-7CB9-C807-556F-C8E12C228C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4697017"/>
            <a:ext cx="9144000" cy="612153"/>
          </a:xfrm>
          <a:prstGeom prst="rect">
            <a:avLst/>
          </a:prstGeom>
        </p:spPr>
        <p:txBody>
          <a:bodyPr lIns="36000"/>
          <a:lstStyle>
            <a:lvl1pPr marL="0" indent="0" algn="l">
              <a:buNone/>
              <a:defRPr sz="3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AE0D7A55-3081-905F-F7C5-CFB8068D6A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6" y="-2855"/>
            <a:ext cx="12193692" cy="209544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1 w 21646"/>
              <a:gd name="connsiteY0" fmla="*/ 969 h 30474"/>
              <a:gd name="connsiteX1" fmla="*/ 21646 w 21646"/>
              <a:gd name="connsiteY1" fmla="*/ 30474 h 30474"/>
              <a:gd name="connsiteX2" fmla="*/ 21638 w 21646"/>
              <a:gd name="connsiteY2" fmla="*/ 9472 h 30474"/>
              <a:gd name="connsiteX3" fmla="*/ 38 w 21646"/>
              <a:gd name="connsiteY3" fmla="*/ 13417 h 30474"/>
              <a:gd name="connsiteX4" fmla="*/ 1 w 21646"/>
              <a:gd name="connsiteY4" fmla="*/ 969 h 30474"/>
              <a:gd name="connsiteX0" fmla="*/ 1 w 21640"/>
              <a:gd name="connsiteY0" fmla="*/ 3147 h 17037"/>
              <a:gd name="connsiteX1" fmla="*/ 21627 w 21640"/>
              <a:gd name="connsiteY1" fmla="*/ 1272 h 17037"/>
              <a:gd name="connsiteX2" fmla="*/ 21638 w 21640"/>
              <a:gd name="connsiteY2" fmla="*/ 11650 h 17037"/>
              <a:gd name="connsiteX3" fmla="*/ 38 w 21640"/>
              <a:gd name="connsiteY3" fmla="*/ 15595 h 17037"/>
              <a:gd name="connsiteX4" fmla="*/ 1 w 21640"/>
              <a:gd name="connsiteY4" fmla="*/ 3147 h 1703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15058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21 w 21589"/>
              <a:gd name="connsiteY0" fmla="*/ 9692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21 w 21589"/>
              <a:gd name="connsiteY4" fmla="*/ 9692 h 32767"/>
              <a:gd name="connsiteX0" fmla="*/ 673 w 21589"/>
              <a:gd name="connsiteY0" fmla="*/ 5497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673 w 21589"/>
              <a:gd name="connsiteY4" fmla="*/ 5497 h 32767"/>
              <a:gd name="connsiteX0" fmla="*/ 2 w 21604"/>
              <a:gd name="connsiteY0" fmla="*/ 11154 h 32767"/>
              <a:gd name="connsiteX1" fmla="*/ 21604 w 21604"/>
              <a:gd name="connsiteY1" fmla="*/ 735 h 32767"/>
              <a:gd name="connsiteX2" fmla="*/ 21596 w 21604"/>
              <a:gd name="connsiteY2" fmla="*/ 32033 h 32767"/>
              <a:gd name="connsiteX3" fmla="*/ 15 w 21604"/>
              <a:gd name="connsiteY3" fmla="*/ 28569 h 32767"/>
              <a:gd name="connsiteX4" fmla="*/ 2 w 21604"/>
              <a:gd name="connsiteY4" fmla="*/ 11154 h 32767"/>
              <a:gd name="connsiteX0" fmla="*/ 0 w 21602"/>
              <a:gd name="connsiteY0" fmla="*/ 11154 h 32767"/>
              <a:gd name="connsiteX1" fmla="*/ 21602 w 21602"/>
              <a:gd name="connsiteY1" fmla="*/ 735 h 32767"/>
              <a:gd name="connsiteX2" fmla="*/ 21594 w 21602"/>
              <a:gd name="connsiteY2" fmla="*/ 32033 h 32767"/>
              <a:gd name="connsiteX3" fmla="*/ 13 w 21602"/>
              <a:gd name="connsiteY3" fmla="*/ 28569 h 32767"/>
              <a:gd name="connsiteX4" fmla="*/ 0 w 21602"/>
              <a:gd name="connsiteY4" fmla="*/ 11154 h 32767"/>
              <a:gd name="connsiteX0" fmla="*/ 0 w 21594"/>
              <a:gd name="connsiteY0" fmla="*/ 0 h 21841"/>
              <a:gd name="connsiteX1" fmla="*/ 21321 w 21594"/>
              <a:gd name="connsiteY1" fmla="*/ 1339 h 21841"/>
              <a:gd name="connsiteX2" fmla="*/ 21594 w 21594"/>
              <a:gd name="connsiteY2" fmla="*/ 20879 h 21841"/>
              <a:gd name="connsiteX3" fmla="*/ 13 w 21594"/>
              <a:gd name="connsiteY3" fmla="*/ 17415 h 21841"/>
              <a:gd name="connsiteX4" fmla="*/ 0 w 21594"/>
              <a:gd name="connsiteY4" fmla="*/ 0 h 21841"/>
              <a:gd name="connsiteX0" fmla="*/ 0 w 21594"/>
              <a:gd name="connsiteY0" fmla="*/ 0 h 22152"/>
              <a:gd name="connsiteX1" fmla="*/ 21321 w 21594"/>
              <a:gd name="connsiteY1" fmla="*/ 1339 h 22152"/>
              <a:gd name="connsiteX2" fmla="*/ 21594 w 21594"/>
              <a:gd name="connsiteY2" fmla="*/ 20879 h 22152"/>
              <a:gd name="connsiteX3" fmla="*/ 13 w 21594"/>
              <a:gd name="connsiteY3" fmla="*/ 17415 h 22152"/>
              <a:gd name="connsiteX4" fmla="*/ 0 w 21594"/>
              <a:gd name="connsiteY4" fmla="*/ 0 h 22152"/>
              <a:gd name="connsiteX0" fmla="*/ 0 w 21631"/>
              <a:gd name="connsiteY0" fmla="*/ 59 h 22152"/>
              <a:gd name="connsiteX1" fmla="*/ 21614 w 21631"/>
              <a:gd name="connsiteY1" fmla="*/ 0 h 22152"/>
              <a:gd name="connsiteX2" fmla="*/ 21594 w 21631"/>
              <a:gd name="connsiteY2" fmla="*/ 20938 h 22152"/>
              <a:gd name="connsiteX3" fmla="*/ 13 w 21631"/>
              <a:gd name="connsiteY3" fmla="*/ 17474 h 22152"/>
              <a:gd name="connsiteX4" fmla="*/ 0 w 21631"/>
              <a:gd name="connsiteY4" fmla="*/ 59 h 22152"/>
              <a:gd name="connsiteX0" fmla="*/ 0 w 21633"/>
              <a:gd name="connsiteY0" fmla="*/ 59 h 20947"/>
              <a:gd name="connsiteX1" fmla="*/ 21614 w 21633"/>
              <a:gd name="connsiteY1" fmla="*/ 0 h 20947"/>
              <a:gd name="connsiteX2" fmla="*/ 21594 w 21633"/>
              <a:gd name="connsiteY2" fmla="*/ 20938 h 20947"/>
              <a:gd name="connsiteX3" fmla="*/ 13 w 21633"/>
              <a:gd name="connsiteY3" fmla="*/ 17474 h 20947"/>
              <a:gd name="connsiteX4" fmla="*/ 0 w 21633"/>
              <a:gd name="connsiteY4" fmla="*/ 59 h 20947"/>
              <a:gd name="connsiteX0" fmla="*/ 0 w 21643"/>
              <a:gd name="connsiteY0" fmla="*/ 59 h 20947"/>
              <a:gd name="connsiteX1" fmla="*/ 21614 w 21643"/>
              <a:gd name="connsiteY1" fmla="*/ 0 h 20947"/>
              <a:gd name="connsiteX2" fmla="*/ 21622 w 21643"/>
              <a:gd name="connsiteY2" fmla="*/ 20938 h 20947"/>
              <a:gd name="connsiteX3" fmla="*/ 13 w 21643"/>
              <a:gd name="connsiteY3" fmla="*/ 17474 h 20947"/>
              <a:gd name="connsiteX4" fmla="*/ 0 w 21643"/>
              <a:gd name="connsiteY4" fmla="*/ 59 h 20947"/>
              <a:gd name="connsiteX0" fmla="*/ 0 w 21648"/>
              <a:gd name="connsiteY0" fmla="*/ 59 h 21772"/>
              <a:gd name="connsiteX1" fmla="*/ 21614 w 21648"/>
              <a:gd name="connsiteY1" fmla="*/ 0 h 21772"/>
              <a:gd name="connsiteX2" fmla="*/ 21633 w 21648"/>
              <a:gd name="connsiteY2" fmla="*/ 21764 h 21772"/>
              <a:gd name="connsiteX3" fmla="*/ 13 w 21648"/>
              <a:gd name="connsiteY3" fmla="*/ 17474 h 21772"/>
              <a:gd name="connsiteX4" fmla="*/ 0 w 21648"/>
              <a:gd name="connsiteY4" fmla="*/ 59 h 21772"/>
              <a:gd name="connsiteX0" fmla="*/ 0 w 21636"/>
              <a:gd name="connsiteY0" fmla="*/ 59 h 21772"/>
              <a:gd name="connsiteX1" fmla="*/ 21614 w 21636"/>
              <a:gd name="connsiteY1" fmla="*/ 0 h 21772"/>
              <a:gd name="connsiteX2" fmla="*/ 21633 w 21636"/>
              <a:gd name="connsiteY2" fmla="*/ 21764 h 21772"/>
              <a:gd name="connsiteX3" fmla="*/ 13 w 21636"/>
              <a:gd name="connsiteY3" fmla="*/ 17474 h 21772"/>
              <a:gd name="connsiteX4" fmla="*/ 0 w 21636"/>
              <a:gd name="connsiteY4" fmla="*/ 59 h 21772"/>
              <a:gd name="connsiteX0" fmla="*/ 0 w 21633"/>
              <a:gd name="connsiteY0" fmla="*/ 0 h 21713"/>
              <a:gd name="connsiteX1" fmla="*/ 21518 w 21633"/>
              <a:gd name="connsiteY1" fmla="*/ 2197 h 21713"/>
              <a:gd name="connsiteX2" fmla="*/ 21633 w 21633"/>
              <a:gd name="connsiteY2" fmla="*/ 21705 h 21713"/>
              <a:gd name="connsiteX3" fmla="*/ 13 w 21633"/>
              <a:gd name="connsiteY3" fmla="*/ 17415 h 21713"/>
              <a:gd name="connsiteX4" fmla="*/ 0 w 21633"/>
              <a:gd name="connsiteY4" fmla="*/ 0 h 21713"/>
              <a:gd name="connsiteX0" fmla="*/ 0 w 21662"/>
              <a:gd name="connsiteY0" fmla="*/ 0 h 21713"/>
              <a:gd name="connsiteX1" fmla="*/ 21647 w 21662"/>
              <a:gd name="connsiteY1" fmla="*/ 735 h 21713"/>
              <a:gd name="connsiteX2" fmla="*/ 21633 w 21662"/>
              <a:gd name="connsiteY2" fmla="*/ 21705 h 21713"/>
              <a:gd name="connsiteX3" fmla="*/ 13 w 21662"/>
              <a:gd name="connsiteY3" fmla="*/ 17415 h 21713"/>
              <a:gd name="connsiteX4" fmla="*/ 0 w 21662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52 w 21647"/>
              <a:gd name="connsiteY3" fmla="*/ 17796 h 21705"/>
              <a:gd name="connsiteX4" fmla="*/ 0 w 21647"/>
              <a:gd name="connsiteY4" fmla="*/ 0 h 21705"/>
              <a:gd name="connsiteX0" fmla="*/ 36 w 21599"/>
              <a:gd name="connsiteY0" fmla="*/ 0 h 21133"/>
              <a:gd name="connsiteX1" fmla="*/ 21599 w 21599"/>
              <a:gd name="connsiteY1" fmla="*/ 163 h 21133"/>
              <a:gd name="connsiteX2" fmla="*/ 21585 w 21599"/>
              <a:gd name="connsiteY2" fmla="*/ 21133 h 21133"/>
              <a:gd name="connsiteX3" fmla="*/ 4 w 21599"/>
              <a:gd name="connsiteY3" fmla="*/ 17224 h 21133"/>
              <a:gd name="connsiteX4" fmla="*/ 36 w 21599"/>
              <a:gd name="connsiteY4" fmla="*/ 0 h 21133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0 w 21597"/>
              <a:gd name="connsiteY0" fmla="*/ 0 h 20974"/>
              <a:gd name="connsiteX1" fmla="*/ 21597 w 21597"/>
              <a:gd name="connsiteY1" fmla="*/ 4 h 20974"/>
              <a:gd name="connsiteX2" fmla="*/ 21583 w 21597"/>
              <a:gd name="connsiteY2" fmla="*/ 20974 h 20974"/>
              <a:gd name="connsiteX3" fmla="*/ 2 w 21597"/>
              <a:gd name="connsiteY3" fmla="*/ 17065 h 20974"/>
              <a:gd name="connsiteX4" fmla="*/ 0 w 21597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3" h="20974">
                <a:moveTo>
                  <a:pt x="6" y="0"/>
                </a:moveTo>
                <a:lnTo>
                  <a:pt x="21603" y="4"/>
                </a:lnTo>
                <a:cubicBezTo>
                  <a:pt x="21603" y="1623"/>
                  <a:pt x="21599" y="17434"/>
                  <a:pt x="21589" y="20974"/>
                </a:cubicBezTo>
                <a:cubicBezTo>
                  <a:pt x="13419" y="18601"/>
                  <a:pt x="6985" y="13036"/>
                  <a:pt x="8" y="17065"/>
                </a:cubicBezTo>
                <a:cubicBezTo>
                  <a:pt x="-9" y="15243"/>
                  <a:pt x="6" y="3316"/>
                  <a:pt x="6" y="0"/>
                </a:cubicBezTo>
                <a:close/>
              </a:path>
            </a:pathLst>
          </a:custGeom>
          <a:noFill/>
        </p:spPr>
        <p:txBody>
          <a:bodyPr anchor="t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50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below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image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↓</a:t>
            </a:r>
          </a:p>
          <a:p>
            <a:endParaRPr lang="x-none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B23156C-084E-FAE2-C86F-28D3FFCE9C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9086" y="6100510"/>
            <a:ext cx="1606549" cy="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12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with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2">
            <a:extLst>
              <a:ext uri="{FF2B5EF4-FFF2-40B4-BE49-F238E27FC236}">
                <a16:creationId xmlns:a16="http://schemas.microsoft.com/office/drawing/2014/main" id="{8DD4F363-1248-633C-FB5C-9159E6193876}"/>
              </a:ext>
            </a:extLst>
          </p:cNvPr>
          <p:cNvGrpSpPr/>
          <p:nvPr userDrawn="1"/>
        </p:nvGrpSpPr>
        <p:grpSpPr>
          <a:xfrm flipV="1">
            <a:off x="0" y="1548830"/>
            <a:ext cx="12198146" cy="5309170"/>
            <a:chOff x="0" y="1663734"/>
            <a:chExt cx="12198146" cy="530917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D3FCEE51-D32E-697B-E0D4-D61D4EE8EA26}"/>
                </a:ext>
              </a:extLst>
            </p:cNvPr>
            <p:cNvSpPr/>
            <p:nvPr/>
          </p:nvSpPr>
          <p:spPr>
            <a:xfrm>
              <a:off x="0" y="1663734"/>
              <a:ext cx="12198146" cy="5204012"/>
            </a:xfrm>
            <a:custGeom>
              <a:avLst/>
              <a:gdLst>
                <a:gd name="connsiteX0" fmla="*/ 0 w 12198146"/>
                <a:gd name="connsiteY0" fmla="*/ 0 h 6861566"/>
                <a:gd name="connsiteX1" fmla="*/ 0 w 12198146"/>
                <a:gd name="connsiteY1" fmla="*/ 6696012 h 6861566"/>
                <a:gd name="connsiteX2" fmla="*/ 5155475 w 12198146"/>
                <a:gd name="connsiteY2" fmla="*/ 6784171 h 6861566"/>
                <a:gd name="connsiteX3" fmla="*/ 12198147 w 12198146"/>
                <a:gd name="connsiteY3" fmla="*/ 6240863 h 6861566"/>
                <a:gd name="connsiteX4" fmla="*/ 12198147 w 12198146"/>
                <a:gd name="connsiteY4" fmla="*/ 0 h 6861566"/>
                <a:gd name="connsiteX5" fmla="*/ 0 w 12198146"/>
                <a:gd name="connsiteY5" fmla="*/ 0 h 686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8146" h="6861566">
                  <a:moveTo>
                    <a:pt x="0" y="0"/>
                  </a:moveTo>
                  <a:lnTo>
                    <a:pt x="0" y="6696012"/>
                  </a:lnTo>
                  <a:cubicBezTo>
                    <a:pt x="977409" y="6806723"/>
                    <a:pt x="2294965" y="6954339"/>
                    <a:pt x="5155475" y="6784171"/>
                  </a:cubicBezTo>
                  <a:cubicBezTo>
                    <a:pt x="9017982" y="6552496"/>
                    <a:pt x="9165515" y="6421283"/>
                    <a:pt x="12198147" y="6240863"/>
                  </a:cubicBezTo>
                  <a:lnTo>
                    <a:pt x="121981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DA7"/>
            </a:soli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dirty="0">
                <a:latin typeface="Arial" panose="020B0604020202020204" pitchFamily="34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152A864-E8D3-F9DB-5607-45A60423A5A3}"/>
                </a:ext>
              </a:extLst>
            </p:cNvPr>
            <p:cNvSpPr/>
            <p:nvPr/>
          </p:nvSpPr>
          <p:spPr>
            <a:xfrm>
              <a:off x="0" y="6238812"/>
              <a:ext cx="12198146" cy="734092"/>
            </a:xfrm>
            <a:custGeom>
              <a:avLst/>
              <a:gdLst>
                <a:gd name="connsiteX0" fmla="*/ 12198147 w 12198146"/>
                <a:gd name="connsiteY0" fmla="*/ 0 h 734092"/>
                <a:gd name="connsiteX1" fmla="*/ 5155475 w 12198146"/>
                <a:gd name="connsiteY1" fmla="*/ 543308 h 734092"/>
                <a:gd name="connsiteX2" fmla="*/ 0 w 12198146"/>
                <a:gd name="connsiteY2" fmla="*/ 455149 h 734092"/>
                <a:gd name="connsiteX3" fmla="*/ 0 w 12198146"/>
                <a:gd name="connsiteY3" fmla="*/ 580212 h 734092"/>
                <a:gd name="connsiteX4" fmla="*/ 5149327 w 12198146"/>
                <a:gd name="connsiteY4" fmla="*/ 664271 h 734092"/>
                <a:gd name="connsiteX5" fmla="*/ 12196098 w 12198146"/>
                <a:gd name="connsiteY5" fmla="*/ 188620 h 734092"/>
                <a:gd name="connsiteX6" fmla="*/ 12196098 w 12198146"/>
                <a:gd name="connsiteY6" fmla="*/ 0 h 734092"/>
                <a:gd name="connsiteX7" fmla="*/ 12198147 w 12198146"/>
                <a:gd name="connsiteY7" fmla="*/ 0 h 73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8146" h="734092">
                  <a:moveTo>
                    <a:pt x="12198147" y="0"/>
                  </a:moveTo>
                  <a:cubicBezTo>
                    <a:pt x="9167564" y="180420"/>
                    <a:pt x="9020031" y="311633"/>
                    <a:pt x="5155475" y="543308"/>
                  </a:cubicBezTo>
                  <a:cubicBezTo>
                    <a:pt x="2294965" y="713476"/>
                    <a:pt x="977409" y="565860"/>
                    <a:pt x="0" y="455149"/>
                  </a:cubicBezTo>
                  <a:lnTo>
                    <a:pt x="0" y="580212"/>
                  </a:lnTo>
                  <a:cubicBezTo>
                    <a:pt x="973311" y="701175"/>
                    <a:pt x="2288818" y="809836"/>
                    <a:pt x="5149327" y="664271"/>
                  </a:cubicBezTo>
                  <a:cubicBezTo>
                    <a:pt x="9013884" y="469500"/>
                    <a:pt x="9165515" y="340336"/>
                    <a:pt x="12196098" y="188620"/>
                  </a:cubicBezTo>
                  <a:lnTo>
                    <a:pt x="12196098" y="0"/>
                  </a:lnTo>
                  <a:lnTo>
                    <a:pt x="12198147" y="0"/>
                  </a:ln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0" scaled="1"/>
            </a:gra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 dirty="0">
                <a:latin typeface="Arial" panose="020B0604020202020204" pitchFamily="34" charset="0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17CD72D9-4F2C-E0FF-7DBB-8AABEC38E9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3429000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section title</a:t>
            </a:r>
            <a:endParaRPr lang="x-none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ED0CF59-7CB9-C807-556F-C8E12C228C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4697017"/>
            <a:ext cx="9144000" cy="612153"/>
          </a:xfrm>
          <a:prstGeom prst="rect">
            <a:avLst/>
          </a:prstGeom>
        </p:spPr>
        <p:txBody>
          <a:bodyPr lIns="36000"/>
          <a:lstStyle>
            <a:lvl1pPr marL="0" indent="0" algn="l">
              <a:buNone/>
              <a:defRPr sz="3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AE0D7A55-3081-905F-F7C5-CFB8068D6A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6" y="-2855"/>
            <a:ext cx="12193692" cy="209544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1 w 21646"/>
              <a:gd name="connsiteY0" fmla="*/ 969 h 30474"/>
              <a:gd name="connsiteX1" fmla="*/ 21646 w 21646"/>
              <a:gd name="connsiteY1" fmla="*/ 30474 h 30474"/>
              <a:gd name="connsiteX2" fmla="*/ 21638 w 21646"/>
              <a:gd name="connsiteY2" fmla="*/ 9472 h 30474"/>
              <a:gd name="connsiteX3" fmla="*/ 38 w 21646"/>
              <a:gd name="connsiteY3" fmla="*/ 13417 h 30474"/>
              <a:gd name="connsiteX4" fmla="*/ 1 w 21646"/>
              <a:gd name="connsiteY4" fmla="*/ 969 h 30474"/>
              <a:gd name="connsiteX0" fmla="*/ 1 w 21640"/>
              <a:gd name="connsiteY0" fmla="*/ 3147 h 17037"/>
              <a:gd name="connsiteX1" fmla="*/ 21627 w 21640"/>
              <a:gd name="connsiteY1" fmla="*/ 1272 h 17037"/>
              <a:gd name="connsiteX2" fmla="*/ 21638 w 21640"/>
              <a:gd name="connsiteY2" fmla="*/ 11650 h 17037"/>
              <a:gd name="connsiteX3" fmla="*/ 38 w 21640"/>
              <a:gd name="connsiteY3" fmla="*/ 15595 h 17037"/>
              <a:gd name="connsiteX4" fmla="*/ 1 w 21640"/>
              <a:gd name="connsiteY4" fmla="*/ 3147 h 1703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15058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21 w 21589"/>
              <a:gd name="connsiteY0" fmla="*/ 9692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21 w 21589"/>
              <a:gd name="connsiteY4" fmla="*/ 9692 h 32767"/>
              <a:gd name="connsiteX0" fmla="*/ 673 w 21589"/>
              <a:gd name="connsiteY0" fmla="*/ 5497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673 w 21589"/>
              <a:gd name="connsiteY4" fmla="*/ 5497 h 32767"/>
              <a:gd name="connsiteX0" fmla="*/ 2 w 21604"/>
              <a:gd name="connsiteY0" fmla="*/ 11154 h 32767"/>
              <a:gd name="connsiteX1" fmla="*/ 21604 w 21604"/>
              <a:gd name="connsiteY1" fmla="*/ 735 h 32767"/>
              <a:gd name="connsiteX2" fmla="*/ 21596 w 21604"/>
              <a:gd name="connsiteY2" fmla="*/ 32033 h 32767"/>
              <a:gd name="connsiteX3" fmla="*/ 15 w 21604"/>
              <a:gd name="connsiteY3" fmla="*/ 28569 h 32767"/>
              <a:gd name="connsiteX4" fmla="*/ 2 w 21604"/>
              <a:gd name="connsiteY4" fmla="*/ 11154 h 32767"/>
              <a:gd name="connsiteX0" fmla="*/ 0 w 21602"/>
              <a:gd name="connsiteY0" fmla="*/ 11154 h 32767"/>
              <a:gd name="connsiteX1" fmla="*/ 21602 w 21602"/>
              <a:gd name="connsiteY1" fmla="*/ 735 h 32767"/>
              <a:gd name="connsiteX2" fmla="*/ 21594 w 21602"/>
              <a:gd name="connsiteY2" fmla="*/ 32033 h 32767"/>
              <a:gd name="connsiteX3" fmla="*/ 13 w 21602"/>
              <a:gd name="connsiteY3" fmla="*/ 28569 h 32767"/>
              <a:gd name="connsiteX4" fmla="*/ 0 w 21602"/>
              <a:gd name="connsiteY4" fmla="*/ 11154 h 32767"/>
              <a:gd name="connsiteX0" fmla="*/ 0 w 21594"/>
              <a:gd name="connsiteY0" fmla="*/ 0 h 21841"/>
              <a:gd name="connsiteX1" fmla="*/ 21321 w 21594"/>
              <a:gd name="connsiteY1" fmla="*/ 1339 h 21841"/>
              <a:gd name="connsiteX2" fmla="*/ 21594 w 21594"/>
              <a:gd name="connsiteY2" fmla="*/ 20879 h 21841"/>
              <a:gd name="connsiteX3" fmla="*/ 13 w 21594"/>
              <a:gd name="connsiteY3" fmla="*/ 17415 h 21841"/>
              <a:gd name="connsiteX4" fmla="*/ 0 w 21594"/>
              <a:gd name="connsiteY4" fmla="*/ 0 h 21841"/>
              <a:gd name="connsiteX0" fmla="*/ 0 w 21594"/>
              <a:gd name="connsiteY0" fmla="*/ 0 h 22152"/>
              <a:gd name="connsiteX1" fmla="*/ 21321 w 21594"/>
              <a:gd name="connsiteY1" fmla="*/ 1339 h 22152"/>
              <a:gd name="connsiteX2" fmla="*/ 21594 w 21594"/>
              <a:gd name="connsiteY2" fmla="*/ 20879 h 22152"/>
              <a:gd name="connsiteX3" fmla="*/ 13 w 21594"/>
              <a:gd name="connsiteY3" fmla="*/ 17415 h 22152"/>
              <a:gd name="connsiteX4" fmla="*/ 0 w 21594"/>
              <a:gd name="connsiteY4" fmla="*/ 0 h 22152"/>
              <a:gd name="connsiteX0" fmla="*/ 0 w 21631"/>
              <a:gd name="connsiteY0" fmla="*/ 59 h 22152"/>
              <a:gd name="connsiteX1" fmla="*/ 21614 w 21631"/>
              <a:gd name="connsiteY1" fmla="*/ 0 h 22152"/>
              <a:gd name="connsiteX2" fmla="*/ 21594 w 21631"/>
              <a:gd name="connsiteY2" fmla="*/ 20938 h 22152"/>
              <a:gd name="connsiteX3" fmla="*/ 13 w 21631"/>
              <a:gd name="connsiteY3" fmla="*/ 17474 h 22152"/>
              <a:gd name="connsiteX4" fmla="*/ 0 w 21631"/>
              <a:gd name="connsiteY4" fmla="*/ 59 h 22152"/>
              <a:gd name="connsiteX0" fmla="*/ 0 w 21633"/>
              <a:gd name="connsiteY0" fmla="*/ 59 h 20947"/>
              <a:gd name="connsiteX1" fmla="*/ 21614 w 21633"/>
              <a:gd name="connsiteY1" fmla="*/ 0 h 20947"/>
              <a:gd name="connsiteX2" fmla="*/ 21594 w 21633"/>
              <a:gd name="connsiteY2" fmla="*/ 20938 h 20947"/>
              <a:gd name="connsiteX3" fmla="*/ 13 w 21633"/>
              <a:gd name="connsiteY3" fmla="*/ 17474 h 20947"/>
              <a:gd name="connsiteX4" fmla="*/ 0 w 21633"/>
              <a:gd name="connsiteY4" fmla="*/ 59 h 20947"/>
              <a:gd name="connsiteX0" fmla="*/ 0 w 21643"/>
              <a:gd name="connsiteY0" fmla="*/ 59 h 20947"/>
              <a:gd name="connsiteX1" fmla="*/ 21614 w 21643"/>
              <a:gd name="connsiteY1" fmla="*/ 0 h 20947"/>
              <a:gd name="connsiteX2" fmla="*/ 21622 w 21643"/>
              <a:gd name="connsiteY2" fmla="*/ 20938 h 20947"/>
              <a:gd name="connsiteX3" fmla="*/ 13 w 21643"/>
              <a:gd name="connsiteY3" fmla="*/ 17474 h 20947"/>
              <a:gd name="connsiteX4" fmla="*/ 0 w 21643"/>
              <a:gd name="connsiteY4" fmla="*/ 59 h 20947"/>
              <a:gd name="connsiteX0" fmla="*/ 0 w 21648"/>
              <a:gd name="connsiteY0" fmla="*/ 59 h 21772"/>
              <a:gd name="connsiteX1" fmla="*/ 21614 w 21648"/>
              <a:gd name="connsiteY1" fmla="*/ 0 h 21772"/>
              <a:gd name="connsiteX2" fmla="*/ 21633 w 21648"/>
              <a:gd name="connsiteY2" fmla="*/ 21764 h 21772"/>
              <a:gd name="connsiteX3" fmla="*/ 13 w 21648"/>
              <a:gd name="connsiteY3" fmla="*/ 17474 h 21772"/>
              <a:gd name="connsiteX4" fmla="*/ 0 w 21648"/>
              <a:gd name="connsiteY4" fmla="*/ 59 h 21772"/>
              <a:gd name="connsiteX0" fmla="*/ 0 w 21636"/>
              <a:gd name="connsiteY0" fmla="*/ 59 h 21772"/>
              <a:gd name="connsiteX1" fmla="*/ 21614 w 21636"/>
              <a:gd name="connsiteY1" fmla="*/ 0 h 21772"/>
              <a:gd name="connsiteX2" fmla="*/ 21633 w 21636"/>
              <a:gd name="connsiteY2" fmla="*/ 21764 h 21772"/>
              <a:gd name="connsiteX3" fmla="*/ 13 w 21636"/>
              <a:gd name="connsiteY3" fmla="*/ 17474 h 21772"/>
              <a:gd name="connsiteX4" fmla="*/ 0 w 21636"/>
              <a:gd name="connsiteY4" fmla="*/ 59 h 21772"/>
              <a:gd name="connsiteX0" fmla="*/ 0 w 21633"/>
              <a:gd name="connsiteY0" fmla="*/ 0 h 21713"/>
              <a:gd name="connsiteX1" fmla="*/ 21518 w 21633"/>
              <a:gd name="connsiteY1" fmla="*/ 2197 h 21713"/>
              <a:gd name="connsiteX2" fmla="*/ 21633 w 21633"/>
              <a:gd name="connsiteY2" fmla="*/ 21705 h 21713"/>
              <a:gd name="connsiteX3" fmla="*/ 13 w 21633"/>
              <a:gd name="connsiteY3" fmla="*/ 17415 h 21713"/>
              <a:gd name="connsiteX4" fmla="*/ 0 w 21633"/>
              <a:gd name="connsiteY4" fmla="*/ 0 h 21713"/>
              <a:gd name="connsiteX0" fmla="*/ 0 w 21662"/>
              <a:gd name="connsiteY0" fmla="*/ 0 h 21713"/>
              <a:gd name="connsiteX1" fmla="*/ 21647 w 21662"/>
              <a:gd name="connsiteY1" fmla="*/ 735 h 21713"/>
              <a:gd name="connsiteX2" fmla="*/ 21633 w 21662"/>
              <a:gd name="connsiteY2" fmla="*/ 21705 h 21713"/>
              <a:gd name="connsiteX3" fmla="*/ 13 w 21662"/>
              <a:gd name="connsiteY3" fmla="*/ 17415 h 21713"/>
              <a:gd name="connsiteX4" fmla="*/ 0 w 21662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52 w 21647"/>
              <a:gd name="connsiteY3" fmla="*/ 17796 h 21705"/>
              <a:gd name="connsiteX4" fmla="*/ 0 w 21647"/>
              <a:gd name="connsiteY4" fmla="*/ 0 h 21705"/>
              <a:gd name="connsiteX0" fmla="*/ 36 w 21599"/>
              <a:gd name="connsiteY0" fmla="*/ 0 h 21133"/>
              <a:gd name="connsiteX1" fmla="*/ 21599 w 21599"/>
              <a:gd name="connsiteY1" fmla="*/ 163 h 21133"/>
              <a:gd name="connsiteX2" fmla="*/ 21585 w 21599"/>
              <a:gd name="connsiteY2" fmla="*/ 21133 h 21133"/>
              <a:gd name="connsiteX3" fmla="*/ 4 w 21599"/>
              <a:gd name="connsiteY3" fmla="*/ 17224 h 21133"/>
              <a:gd name="connsiteX4" fmla="*/ 36 w 21599"/>
              <a:gd name="connsiteY4" fmla="*/ 0 h 21133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0 w 21597"/>
              <a:gd name="connsiteY0" fmla="*/ 0 h 20974"/>
              <a:gd name="connsiteX1" fmla="*/ 21597 w 21597"/>
              <a:gd name="connsiteY1" fmla="*/ 4 h 20974"/>
              <a:gd name="connsiteX2" fmla="*/ 21583 w 21597"/>
              <a:gd name="connsiteY2" fmla="*/ 20974 h 20974"/>
              <a:gd name="connsiteX3" fmla="*/ 2 w 21597"/>
              <a:gd name="connsiteY3" fmla="*/ 17065 h 20974"/>
              <a:gd name="connsiteX4" fmla="*/ 0 w 21597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3" h="20974">
                <a:moveTo>
                  <a:pt x="6" y="0"/>
                </a:moveTo>
                <a:lnTo>
                  <a:pt x="21603" y="4"/>
                </a:lnTo>
                <a:cubicBezTo>
                  <a:pt x="21603" y="1623"/>
                  <a:pt x="21599" y="17434"/>
                  <a:pt x="21589" y="20974"/>
                </a:cubicBezTo>
                <a:cubicBezTo>
                  <a:pt x="13419" y="18601"/>
                  <a:pt x="6985" y="13036"/>
                  <a:pt x="8" y="17065"/>
                </a:cubicBezTo>
                <a:cubicBezTo>
                  <a:pt x="-9" y="15243"/>
                  <a:pt x="6" y="3316"/>
                  <a:pt x="6" y="0"/>
                </a:cubicBezTo>
                <a:close/>
              </a:path>
            </a:pathLst>
          </a:custGeom>
          <a:noFill/>
        </p:spPr>
        <p:txBody>
          <a:bodyPr anchor="t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50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below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image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↓</a:t>
            </a:r>
          </a:p>
          <a:p>
            <a:endParaRPr lang="x-non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53AB58D-2650-D511-F6F0-01D8723331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66876" y="2225124"/>
            <a:ext cx="2225124" cy="222512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C59FBD4-FF49-C3FF-AEF9-42F76101E2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66876" y="4632876"/>
            <a:ext cx="2225124" cy="222512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C32088F-82E9-A921-6159-8C2CF4766D6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591183" y="4632876"/>
            <a:ext cx="2225124" cy="222512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C804F4B1-B6B8-B041-BC1D-064C528C587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0500" y="6100510"/>
            <a:ext cx="1606549" cy="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32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940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489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299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745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205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70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EN2E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975" y="3055659"/>
            <a:ext cx="5741030" cy="338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ítulo 21">
            <a:extLst>
              <a:ext uri="{FF2B5EF4-FFF2-40B4-BE49-F238E27FC236}">
                <a16:creationId xmlns:a16="http://schemas.microsoft.com/office/drawing/2014/main" id="{27E699C5-6760-11E0-FA4A-87548BC0C0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Proyecto EEN2EIC</a:t>
            </a:r>
            <a:endParaRPr lang="en-GB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7570EDA3-4A5D-0842-D781-BCB4DFF960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dirty="0"/>
              <a:t>Jesús ROJO	</a:t>
            </a:r>
            <a:endParaRPr lang="en-GB" dirty="0"/>
          </a:p>
        </p:txBody>
      </p:sp>
      <p:pic>
        <p:nvPicPr>
          <p:cNvPr id="34" name="Marcador de posición de imagen 33" descr="Un hombre con traje y corbata sonriendo&#10;&#10;Descripción generada automáticamente">
            <a:extLst>
              <a:ext uri="{FF2B5EF4-FFF2-40B4-BE49-F238E27FC236}">
                <a16:creationId xmlns:a16="http://schemas.microsoft.com/office/drawing/2014/main" id="{6FA1DCD4-5C79-BA66-5CB9-802D5A51704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5" name="Marcador de texto 24">
            <a:extLst>
              <a:ext uri="{FF2B5EF4-FFF2-40B4-BE49-F238E27FC236}">
                <a16:creationId xmlns:a16="http://schemas.microsoft.com/office/drawing/2014/main" id="{939CC7FA-AB00-F062-5EC5-F5C83905472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s-ES" dirty="0"/>
              <a:t>EEN-MADRID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4235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A35E94-E141-063A-35FB-93B9A8DC4C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APOYO A EMPRESAS DIRIGIDAS POR MUJERES</a:t>
            </a:r>
            <a:endParaRPr lang="en-GB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DF14E0F9-DD17-1B81-8368-E744E05EFD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103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410EFD5-A67F-03B5-003C-0DF39D8D6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999" y="2388973"/>
            <a:ext cx="10373675" cy="2273643"/>
          </a:xfrm>
        </p:spPr>
        <p:txBody>
          <a:bodyPr/>
          <a:lstStyle/>
          <a:p>
            <a:r>
              <a:rPr lang="es-ES" dirty="0">
                <a:solidFill>
                  <a:srgbClr val="006BA6"/>
                </a:solidFill>
                <a:latin typeface="Blogger Sans" panose="02000506030000020004"/>
              </a:rPr>
              <a:t>El CIL es el </a:t>
            </a:r>
            <a:r>
              <a:rPr lang="es-ES" b="1" dirty="0">
                <a:solidFill>
                  <a:srgbClr val="006BA6"/>
                </a:solidFill>
                <a:latin typeface="Blogger Sans" panose="02000506030000020004"/>
              </a:rPr>
              <a:t>enlace entre el proyecto EEN2EIC y aquellas empresas dirigidas por mujeres con potencial de participar en el Acelerador del EIC. </a:t>
            </a:r>
            <a:r>
              <a:rPr lang="es-ES" dirty="0">
                <a:solidFill>
                  <a:srgbClr val="006BA6"/>
                </a:solidFill>
                <a:latin typeface="Blogger Sans" panose="02000506030000020004"/>
              </a:rPr>
              <a:t>Tiene las siguientes funciones:</a:t>
            </a:r>
          </a:p>
          <a:p>
            <a:endParaRPr lang="es-ES" b="1" dirty="0">
              <a:solidFill>
                <a:srgbClr val="006BA6"/>
              </a:solidFill>
              <a:latin typeface="Blogger Sans" panose="020005060300000200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06BA6"/>
                </a:solidFill>
                <a:latin typeface="Blogger Sans" panose="02000506030000020004"/>
              </a:rPr>
              <a:t>Diseminación de información </a:t>
            </a:r>
            <a:r>
              <a:rPr lang="es-ES" dirty="0">
                <a:solidFill>
                  <a:srgbClr val="006BA6"/>
                </a:solidFill>
                <a:latin typeface="Blogger Sans" panose="02000506030000020004"/>
              </a:rPr>
              <a:t>y buenas prácticas sobre el Acelerador del EIC.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6BA6"/>
                </a:solidFill>
                <a:latin typeface="Blogger Sans" panose="02000506030000020004"/>
              </a:rPr>
              <a:t>Identificar y movilizar a las </a:t>
            </a:r>
            <a:r>
              <a:rPr lang="es-ES" b="1" dirty="0">
                <a:solidFill>
                  <a:srgbClr val="006BA6"/>
                </a:solidFill>
                <a:latin typeface="Blogger Sans" panose="02000506030000020004"/>
              </a:rPr>
              <a:t>entidades regionales de apoyo a este instrumento.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06BA6"/>
                </a:solidFill>
                <a:latin typeface="Blogger Sans" panose="02000506030000020004"/>
              </a:rPr>
              <a:t>Animar a los demás socios EEN locales </a:t>
            </a:r>
            <a:r>
              <a:rPr lang="es-ES" dirty="0">
                <a:solidFill>
                  <a:srgbClr val="006BA6"/>
                </a:solidFill>
                <a:latin typeface="Blogger Sans" panose="02000506030000020004"/>
              </a:rPr>
              <a:t>para conseguir impacto en este instrumento.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6BA6"/>
                </a:solidFill>
                <a:latin typeface="Blogger Sans" panose="02000506030000020004"/>
              </a:rPr>
              <a:t>Hacer el </a:t>
            </a:r>
            <a:r>
              <a:rPr lang="es-ES" b="1" dirty="0">
                <a:solidFill>
                  <a:srgbClr val="006BA6"/>
                </a:solidFill>
                <a:latin typeface="Blogger Sans" panose="02000506030000020004"/>
              </a:rPr>
              <a:t>seguimiento</a:t>
            </a:r>
            <a:r>
              <a:rPr lang="es-ES" dirty="0">
                <a:solidFill>
                  <a:srgbClr val="006BA6"/>
                </a:solidFill>
                <a:latin typeface="Blogger Sans" panose="02000506030000020004"/>
              </a:rPr>
              <a:t> de las empresas dirigidas por mujeres que hayan mostrado interés en este servicio.</a:t>
            </a:r>
          </a:p>
          <a:p>
            <a:endParaRPr lang="en-GB" dirty="0">
              <a:solidFill>
                <a:srgbClr val="006BA6"/>
              </a:solidFill>
              <a:latin typeface="Blogger Sans" panose="020005060300000200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1264BD4-C67D-2490-8E2B-A505D9B3C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 b="1" dirty="0"/>
              <a:t>Definición y Actividades de un </a:t>
            </a:r>
            <a:r>
              <a:rPr lang="es-ES" sz="4400" b="1" dirty="0" err="1"/>
              <a:t>Consoritum</a:t>
            </a:r>
            <a:r>
              <a:rPr lang="es-ES" sz="4400" b="1" dirty="0"/>
              <a:t> </a:t>
            </a:r>
            <a:r>
              <a:rPr lang="es-ES" sz="4400" b="1" dirty="0" err="1"/>
              <a:t>Innovation</a:t>
            </a:r>
            <a:r>
              <a:rPr lang="es-ES" sz="4400" b="1" dirty="0"/>
              <a:t> Leader (CIL)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2041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A5A736-223C-A102-D321-305C86FBD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00" y="2388973"/>
            <a:ext cx="10980000" cy="2273643"/>
          </a:xfrm>
        </p:spPr>
        <p:txBody>
          <a:bodyPr/>
          <a:lstStyle/>
          <a:p>
            <a:r>
              <a:rPr lang="es-ES" dirty="0">
                <a:solidFill>
                  <a:srgbClr val="006BA6"/>
                </a:solidFill>
              </a:rPr>
              <a:t>Fundación para el Conocimiento </a:t>
            </a:r>
            <a:r>
              <a:rPr lang="es-ES" dirty="0" err="1">
                <a:solidFill>
                  <a:srgbClr val="006BA6"/>
                </a:solidFill>
              </a:rPr>
              <a:t>madri+d</a:t>
            </a:r>
            <a:r>
              <a:rPr lang="es-ES" dirty="0">
                <a:solidFill>
                  <a:srgbClr val="006BA6"/>
                </a:solidFill>
              </a:rPr>
              <a:t>. </a:t>
            </a:r>
            <a:r>
              <a:rPr lang="es-ES" b="1" dirty="0">
                <a:solidFill>
                  <a:srgbClr val="006BA6"/>
                </a:solidFill>
              </a:rPr>
              <a:t>EEN-MADRID</a:t>
            </a:r>
          </a:p>
          <a:p>
            <a:r>
              <a:rPr lang="es-ES" dirty="0">
                <a:solidFill>
                  <a:srgbClr val="006BA6"/>
                </a:solidFill>
              </a:rPr>
              <a:t>Agencia Andaluza del Conocimiento. </a:t>
            </a:r>
            <a:r>
              <a:rPr lang="es-ES" b="1" dirty="0">
                <a:solidFill>
                  <a:srgbClr val="006BA6"/>
                </a:solidFill>
              </a:rPr>
              <a:t>CESEAND PLUS 22-25</a:t>
            </a:r>
          </a:p>
          <a:p>
            <a:r>
              <a:rPr lang="es-ES" dirty="0">
                <a:solidFill>
                  <a:srgbClr val="006BA6"/>
                </a:solidFill>
              </a:rPr>
              <a:t>Instituto Valenciano de la Competitividad Empresarial (IVACE). </a:t>
            </a:r>
            <a:r>
              <a:rPr lang="es-ES" b="1" dirty="0">
                <a:solidFill>
                  <a:srgbClr val="006BA6"/>
                </a:solidFill>
              </a:rPr>
              <a:t>EEN SEIMED</a:t>
            </a:r>
          </a:p>
          <a:p>
            <a:r>
              <a:rPr lang="es-ES" dirty="0" err="1">
                <a:solidFill>
                  <a:srgbClr val="006BA6"/>
                </a:solidFill>
              </a:rPr>
              <a:t>Agència</a:t>
            </a:r>
            <a:r>
              <a:rPr lang="es-ES" dirty="0">
                <a:solidFill>
                  <a:srgbClr val="006BA6"/>
                </a:solidFill>
              </a:rPr>
              <a:t> per a la </a:t>
            </a:r>
            <a:r>
              <a:rPr lang="es-ES" dirty="0" err="1">
                <a:solidFill>
                  <a:srgbClr val="006BA6"/>
                </a:solidFill>
              </a:rPr>
              <a:t>Competitivitat</a:t>
            </a:r>
            <a:r>
              <a:rPr lang="es-ES" dirty="0">
                <a:solidFill>
                  <a:srgbClr val="006BA6"/>
                </a:solidFill>
              </a:rPr>
              <a:t> de </a:t>
            </a:r>
            <a:r>
              <a:rPr lang="es-ES" dirty="0" err="1">
                <a:solidFill>
                  <a:srgbClr val="006BA6"/>
                </a:solidFill>
              </a:rPr>
              <a:t>l’Empresa</a:t>
            </a:r>
            <a:r>
              <a:rPr lang="es-ES" dirty="0">
                <a:solidFill>
                  <a:srgbClr val="006BA6"/>
                </a:solidFill>
              </a:rPr>
              <a:t> (ACCIÓ</a:t>
            </a:r>
            <a:r>
              <a:rPr lang="es-ES" b="1" dirty="0">
                <a:solidFill>
                  <a:srgbClr val="006BA6"/>
                </a:solidFill>
              </a:rPr>
              <a:t>). EEN CATCIM</a:t>
            </a:r>
          </a:p>
          <a:p>
            <a:endParaRPr lang="en-GB" dirty="0">
              <a:solidFill>
                <a:srgbClr val="006BA6"/>
              </a:solidFill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5A2B9D6B-5DD0-2D7D-0BB7-E54377DC3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En España tenemos 4 CIL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2681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BF38E14-F214-BDA8-FC24-020D4DB47A2C}"/>
              </a:ext>
            </a:extLst>
          </p:cNvPr>
          <p:cNvSpPr txBox="1"/>
          <p:nvPr/>
        </p:nvSpPr>
        <p:spPr>
          <a:xfrm>
            <a:off x="1473200" y="2120374"/>
            <a:ext cx="10602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BBB978F-A05F-31E7-C2C3-11332C63F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00" y="2388973"/>
            <a:ext cx="7444845" cy="227364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6BA6"/>
                </a:solidFill>
                <a:latin typeface="Blogger Sans" panose="02000506030000020004"/>
              </a:rPr>
              <a:t>Por cada </a:t>
            </a:r>
            <a:r>
              <a:rPr lang="es-ES" b="1" dirty="0">
                <a:solidFill>
                  <a:srgbClr val="006BA6"/>
                </a:solidFill>
                <a:latin typeface="Blogger Sans" panose="02000506030000020004"/>
              </a:rPr>
              <a:t>10 empresas dirigidas por mujeres </a:t>
            </a:r>
            <a:r>
              <a:rPr lang="es-ES" dirty="0">
                <a:solidFill>
                  <a:srgbClr val="006BA6"/>
                </a:solidFill>
                <a:latin typeface="Blogger Sans" panose="02000506030000020004"/>
              </a:rPr>
              <a:t>que presenten la Short </a:t>
            </a:r>
            <a:r>
              <a:rPr lang="es-ES" dirty="0" err="1">
                <a:solidFill>
                  <a:srgbClr val="006BA6"/>
                </a:solidFill>
                <a:latin typeface="Blogger Sans" panose="02000506030000020004"/>
              </a:rPr>
              <a:t>Proposal</a:t>
            </a:r>
            <a:r>
              <a:rPr lang="es-ES" dirty="0">
                <a:solidFill>
                  <a:srgbClr val="006BA6"/>
                </a:solidFill>
                <a:latin typeface="Blogger Sans" panose="02000506030000020004"/>
              </a:rPr>
              <a:t> del Acelerador del EIC se podrán reclamar </a:t>
            </a:r>
            <a:r>
              <a:rPr lang="es-ES" b="1" dirty="0">
                <a:solidFill>
                  <a:srgbClr val="006BA6"/>
                </a:solidFill>
                <a:latin typeface="Blogger Sans" panose="02000506030000020004"/>
              </a:rPr>
              <a:t>5.000 euros</a:t>
            </a:r>
            <a:r>
              <a:rPr lang="es-ES" dirty="0">
                <a:solidFill>
                  <a:srgbClr val="006BA6"/>
                </a:solidFill>
                <a:latin typeface="Blogger Sans" panose="02000506030000020004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6BA6"/>
                </a:solidFill>
                <a:latin typeface="Blogger Sans" panose="02000506030000020004"/>
              </a:rPr>
              <a:t>Todo se gestiona a tra</a:t>
            </a:r>
            <a:r>
              <a:rPr lang="es-ES" dirty="0">
                <a:solidFill>
                  <a:srgbClr val="006BA6"/>
                </a:solidFill>
                <a:latin typeface="Blogger Sans" panose="02000506030000020004"/>
              </a:rPr>
              <a:t>vés de la IT Tool del EEN2EIC.</a:t>
            </a:r>
          </a:p>
          <a:p>
            <a:endParaRPr lang="es-ES" dirty="0">
              <a:solidFill>
                <a:srgbClr val="006BA6"/>
              </a:solidFill>
              <a:latin typeface="Blogger Sans" panose="02000506030000020004"/>
            </a:endParaRPr>
          </a:p>
          <a:p>
            <a:endParaRPr lang="en-GB" dirty="0">
              <a:solidFill>
                <a:srgbClr val="006BA6"/>
              </a:solidFill>
              <a:latin typeface="Blogger Sans" panose="020005060300000200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9099A69-3DCA-2A1B-F921-90FDB00C7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Sistema de </a:t>
            </a:r>
            <a:r>
              <a:rPr lang="es-ES" dirty="0" err="1"/>
              <a:t>vouchers</a:t>
            </a:r>
            <a:r>
              <a:rPr lang="es-ES" dirty="0"/>
              <a:t> para los CIL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2787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>
            <a:extLst>
              <a:ext uri="{FF2B5EF4-FFF2-40B4-BE49-F238E27FC236}">
                <a16:creationId xmlns:a16="http://schemas.microsoft.com/office/drawing/2014/main" id="{EA72B20F-9D84-D446-E3E1-30FB0D984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Gracias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552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504" y="3069461"/>
            <a:ext cx="4153459" cy="1698404"/>
          </a:xfrm>
          <a:prstGeom prst="rect">
            <a:avLst/>
          </a:prstGeom>
        </p:spPr>
      </p:pic>
      <p:sp>
        <p:nvSpPr>
          <p:cNvPr id="21" name="Marcador de contenido 20">
            <a:extLst>
              <a:ext uri="{FF2B5EF4-FFF2-40B4-BE49-F238E27FC236}">
                <a16:creationId xmlns:a16="http://schemas.microsoft.com/office/drawing/2014/main" id="{AC8EE57C-B341-5586-CE9D-9E5121B72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00" y="2388973"/>
            <a:ext cx="6777952" cy="2299905"/>
          </a:xfrm>
        </p:spPr>
        <p:txBody>
          <a:bodyPr/>
          <a:lstStyle/>
          <a:p>
            <a:pPr marL="0" indent="0" algn="just">
              <a:buNone/>
            </a:pPr>
            <a:r>
              <a:rPr lang="es-ES" sz="2400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El proyecto EEN2EIC (Enterprise Europe Network </a:t>
            </a:r>
            <a:r>
              <a:rPr lang="es-ES" sz="2400" dirty="0" err="1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to</a:t>
            </a:r>
            <a:r>
              <a:rPr lang="es-ES" sz="2400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 </a:t>
            </a:r>
            <a:r>
              <a:rPr lang="es-ES" sz="2400" dirty="0" err="1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European</a:t>
            </a:r>
            <a:r>
              <a:rPr lang="es-ES" sz="2400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 </a:t>
            </a:r>
            <a:r>
              <a:rPr lang="es-ES" sz="2400" dirty="0" err="1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Innovation</a:t>
            </a:r>
            <a:r>
              <a:rPr lang="es-ES" sz="2400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 Council) pretende </a:t>
            </a:r>
            <a:r>
              <a:rPr lang="es-ES" sz="2400" b="1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ampliar los servicios de apoyo que la red EEN puede ofrecer a las empresas dirigidas por mujeres</a:t>
            </a:r>
            <a:r>
              <a:rPr lang="es-ES" sz="2400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, </a:t>
            </a:r>
            <a:r>
              <a:rPr lang="es-ES" b="1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países </a:t>
            </a:r>
            <a:r>
              <a:rPr lang="es-ES" b="1" dirty="0" err="1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widening</a:t>
            </a:r>
            <a:r>
              <a:rPr lang="es-ES" b="1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 </a:t>
            </a:r>
            <a:r>
              <a:rPr lang="es-ES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y</a:t>
            </a:r>
            <a:r>
              <a:rPr lang="es-ES" sz="2400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 los </a:t>
            </a:r>
            <a:r>
              <a:rPr lang="es-ES" sz="2400" b="1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ganadores del Sello de Excelencia (</a:t>
            </a:r>
            <a:r>
              <a:rPr lang="es-ES" sz="2400" b="1" dirty="0" err="1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SoE</a:t>
            </a:r>
            <a:r>
              <a:rPr lang="es-ES" sz="2400" b="1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) </a:t>
            </a:r>
            <a:r>
              <a:rPr lang="es-ES" sz="2400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del Acelerador del EIC.</a:t>
            </a:r>
          </a:p>
          <a:p>
            <a:pPr marL="0" indent="0" algn="just">
              <a:buNone/>
            </a:pPr>
            <a:r>
              <a:rPr lang="es-ES" sz="2400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El objetivo es </a:t>
            </a:r>
            <a:r>
              <a:rPr lang="es-ES" sz="2400" b="1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crear un puente entre el EIC y la EEN para apoyar la innovación</a:t>
            </a:r>
            <a:r>
              <a:rPr lang="es-ES" sz="2400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, ampliar las empresas beneficiarias e implicar a los agentes más relevantes en el panorama europeo.</a:t>
            </a:r>
            <a:endParaRPr lang="es-ES" sz="2400" b="1" dirty="0">
              <a:solidFill>
                <a:srgbClr val="006BA6"/>
              </a:solidFill>
              <a:latin typeface="Blogger Sans" panose="02000506030000020004" charset="0"/>
              <a:ea typeface="Blogger Sans" panose="02000506030000020004" charset="0"/>
            </a:endParaRPr>
          </a:p>
          <a:p>
            <a:pPr algn="just"/>
            <a:endParaRPr lang="en-GB" dirty="0">
              <a:solidFill>
                <a:srgbClr val="006BA6"/>
              </a:solidFill>
              <a:latin typeface="Blogger Sans" panose="02000506030000020004" charset="0"/>
              <a:ea typeface="Blogger Sans" panose="02000506030000020004" charset="0"/>
            </a:endParaRPr>
          </a:p>
        </p:txBody>
      </p:sp>
      <p:sp>
        <p:nvSpPr>
          <p:cNvPr id="20" name="Título 19">
            <a:extLst>
              <a:ext uri="{FF2B5EF4-FFF2-40B4-BE49-F238E27FC236}">
                <a16:creationId xmlns:a16="http://schemas.microsoft.com/office/drawing/2014/main" id="{852426CA-F8E5-58C6-F394-3014FF5F6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EEN2EIC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010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FB87DD0-5C8E-5BEC-1E10-0B909102C9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9599289"/>
              </p:ext>
            </p:extLst>
          </p:nvPr>
        </p:nvGraphicFramePr>
        <p:xfrm>
          <a:off x="395704" y="2316938"/>
          <a:ext cx="10659598" cy="4186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ítulo 4">
            <a:extLst>
              <a:ext uri="{FF2B5EF4-FFF2-40B4-BE49-F238E27FC236}">
                <a16:creationId xmlns:a16="http://schemas.microsoft.com/office/drawing/2014/main" id="{86D0222E-4C9B-588C-F468-8100457A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MADRI+D tiene los siguientes roles: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1591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A35E94-E141-063A-35FB-93B9A8DC4C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APOYO A SELLOS DE EXCELENCIA EIC</a:t>
            </a:r>
            <a:endParaRPr lang="en-GB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408CC5D-C213-294E-19E4-134E7406D1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10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6A328A-FED2-5A4B-8D72-241F4AA80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41" y="2244657"/>
            <a:ext cx="6916420" cy="384692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B0CEEAF-DB79-68C6-7778-D3E938D61D38}"/>
              </a:ext>
            </a:extLst>
          </p:cNvPr>
          <p:cNvSpPr/>
          <p:nvPr/>
        </p:nvSpPr>
        <p:spPr>
          <a:xfrm>
            <a:off x="518160" y="3224363"/>
            <a:ext cx="220472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F38E14-F214-BDA8-FC24-020D4DB47A2C}"/>
              </a:ext>
            </a:extLst>
          </p:cNvPr>
          <p:cNvSpPr txBox="1"/>
          <p:nvPr/>
        </p:nvSpPr>
        <p:spPr>
          <a:xfrm>
            <a:off x="7626703" y="2429181"/>
            <a:ext cx="41848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El GL es el </a:t>
            </a:r>
            <a:r>
              <a:rPr lang="es-ES" sz="2400" b="1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enlace entre el proyecto EEN2EIC y los países que implementan la EEN.</a:t>
            </a:r>
            <a:r>
              <a:rPr lang="es-ES" sz="2400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 El proyecto EEN2EIC ha definido 13 regiones de actuación y la </a:t>
            </a:r>
            <a:r>
              <a:rPr lang="es-ES" sz="2400" b="1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Fundación madri+d actuará de GL para España y Portugal</a:t>
            </a:r>
            <a:r>
              <a:rPr lang="es-ES" sz="2400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, coordinando el trabajo a desarrollar con los Sellos de Excelencia del EIC. </a:t>
            </a:r>
          </a:p>
        </p:txBody>
      </p:sp>
      <p:sp>
        <p:nvSpPr>
          <p:cNvPr id="17" name="Título 16">
            <a:extLst>
              <a:ext uri="{FF2B5EF4-FFF2-40B4-BE49-F238E27FC236}">
                <a16:creationId xmlns:a16="http://schemas.microsoft.com/office/drawing/2014/main" id="{FA41E54B-D1CB-F31B-3D01-4CEC2CA5B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DEFINICIÓN DE UN GROUP LEADER (GL)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975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41757F6-889B-3E94-C64E-C889744CE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Coordinar y dar apoyo a los Local </a:t>
            </a:r>
            <a:r>
              <a:rPr lang="es-ES" sz="2400" b="1" dirty="0" err="1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Nodes</a:t>
            </a:r>
            <a:r>
              <a:rPr lang="es-ES" sz="2400" b="1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 (LN)</a:t>
            </a:r>
            <a:r>
              <a:rPr lang="es-ES" sz="2400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 de la región correspondiente (España y Portugal). Se han aprobado </a:t>
            </a:r>
            <a:r>
              <a:rPr lang="es-ES" sz="2400" b="1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7 LN, 6 en España y 1 en Portugal.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Incluir </a:t>
            </a:r>
            <a:r>
              <a:rPr lang="es-ES" sz="2400" b="1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inversores nacionales y entidades de financiación </a:t>
            </a:r>
            <a:r>
              <a:rPr lang="es-ES" sz="2400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a la comunidad virtual EEN2EIC.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Actualizar y </a:t>
            </a:r>
            <a:r>
              <a:rPr lang="es-ES" sz="2400" b="1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organizar eventos de e-pitch anuales</a:t>
            </a:r>
            <a:r>
              <a:rPr lang="es-ES" sz="2400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 para las empresas seleccionadas con Sellos de Excelencia. </a:t>
            </a:r>
            <a:r>
              <a:rPr lang="es-ES" b="1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3 Octubre 2023 y 30 Enero 2024</a:t>
            </a:r>
            <a:endParaRPr lang="es-ES" sz="2400" b="1" dirty="0">
              <a:solidFill>
                <a:srgbClr val="006BA6"/>
              </a:solidFill>
              <a:latin typeface="Blogger Sans" panose="02000506030000020004" charset="0"/>
              <a:ea typeface="Blogger Sans" panose="020005060300000200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Participar en los </a:t>
            </a:r>
            <a:r>
              <a:rPr lang="es-ES" sz="2400" b="1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webinarios y en las formaciones organizadas por la coordinación del proyecto</a:t>
            </a:r>
            <a:r>
              <a:rPr lang="es-ES" sz="2400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Apoyar a la coordinación del proyecto a </a:t>
            </a:r>
            <a:r>
              <a:rPr lang="es-ES" sz="2400" b="1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organizar el calendario general de eventos de e-</a:t>
            </a:r>
            <a:r>
              <a:rPr lang="es-ES" sz="2400" b="1" dirty="0" err="1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pitching</a:t>
            </a:r>
            <a:r>
              <a:rPr lang="es-ES" sz="2400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.</a:t>
            </a:r>
          </a:p>
          <a:p>
            <a:endParaRPr lang="en-GB" dirty="0">
              <a:solidFill>
                <a:srgbClr val="006BA6"/>
              </a:solidFill>
              <a:latin typeface="Blogger Sans" panose="02000506030000020004" charset="0"/>
              <a:ea typeface="Blogger Sans" panose="0200050603000002000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975A26F-1B76-0EDE-091F-EFB7C3F21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Actividades de un </a:t>
            </a:r>
            <a:r>
              <a:rPr lang="es-ES" dirty="0" err="1"/>
              <a:t>Group</a:t>
            </a:r>
            <a:r>
              <a:rPr lang="es-ES" dirty="0"/>
              <a:t> Leader (GL)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877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BF38E14-F214-BDA8-FC24-020D4DB47A2C}"/>
              </a:ext>
            </a:extLst>
          </p:cNvPr>
          <p:cNvSpPr txBox="1"/>
          <p:nvPr/>
        </p:nvSpPr>
        <p:spPr>
          <a:xfrm>
            <a:off x="1101725" y="2018774"/>
            <a:ext cx="11033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A51C7A8-0E7F-BBDC-AD31-F2972C251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El LN es el </a:t>
            </a:r>
            <a:r>
              <a:rPr lang="es-ES" b="1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enlace entre el proyecto EEN2EIC y las empresas beneficiarias del Sello de Excelencia (</a:t>
            </a:r>
            <a:r>
              <a:rPr lang="es-ES" b="1" dirty="0" err="1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SoE</a:t>
            </a:r>
            <a:r>
              <a:rPr lang="es-ES" b="1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) del EIC.</a:t>
            </a:r>
            <a:r>
              <a:rPr lang="es-ES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  La </a:t>
            </a:r>
            <a:r>
              <a:rPr lang="es-ES" b="1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Fundación </a:t>
            </a:r>
            <a:r>
              <a:rPr lang="es-ES" b="1" dirty="0" err="1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madri+d</a:t>
            </a:r>
            <a:r>
              <a:rPr lang="es-ES" b="1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 actuará de LN </a:t>
            </a:r>
            <a:r>
              <a:rPr lang="es-ES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para las empresas beneficiarias del </a:t>
            </a:r>
            <a:r>
              <a:rPr lang="es-ES" dirty="0" err="1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SoE</a:t>
            </a:r>
            <a:r>
              <a:rPr lang="es-ES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 de la Comunidad de Madrid. Sus principales funciones son:</a:t>
            </a:r>
          </a:p>
          <a:p>
            <a:pPr marL="742950" lvl="1" indent="-285750"/>
            <a:r>
              <a:rPr lang="es-ES" sz="1800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Dar </a:t>
            </a:r>
            <a:r>
              <a:rPr lang="es-ES" sz="1800" b="1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apoyo directo a los beneficiarios del </a:t>
            </a:r>
            <a:r>
              <a:rPr lang="es-ES" sz="1800" b="1" dirty="0" err="1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SoE</a:t>
            </a:r>
            <a:r>
              <a:rPr lang="es-ES" sz="1800" b="1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 </a:t>
            </a:r>
            <a:r>
              <a:rPr lang="es-ES" sz="1800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en su consorcio EEN o área geográfica.</a:t>
            </a:r>
          </a:p>
          <a:p>
            <a:pPr marL="742950" lvl="1" indent="-285750"/>
            <a:r>
              <a:rPr lang="es-ES" sz="1800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Recomendar </a:t>
            </a:r>
            <a:r>
              <a:rPr lang="es-ES" sz="1800" b="1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oportunidades de financiación </a:t>
            </a:r>
            <a:r>
              <a:rPr lang="es-ES" sz="1800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pública o privada específicas para los </a:t>
            </a:r>
            <a:r>
              <a:rPr lang="es-ES" sz="1800" dirty="0" err="1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SoE</a:t>
            </a:r>
            <a:r>
              <a:rPr lang="es-ES" sz="1800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.</a:t>
            </a:r>
          </a:p>
          <a:p>
            <a:pPr marL="742950" lvl="1" indent="-285750"/>
            <a:r>
              <a:rPr lang="es-ES" sz="1800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Seleccionar empresas beneficiarias del </a:t>
            </a:r>
            <a:r>
              <a:rPr lang="es-ES" sz="1800" dirty="0" err="1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SoE</a:t>
            </a:r>
            <a:r>
              <a:rPr lang="es-ES" sz="1800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 para participar en los </a:t>
            </a:r>
            <a:r>
              <a:rPr lang="es-ES" sz="1800" b="1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eventos de e-</a:t>
            </a:r>
            <a:r>
              <a:rPr lang="es-ES" sz="1800" b="1" dirty="0" err="1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pitching</a:t>
            </a:r>
            <a:r>
              <a:rPr lang="es-ES" sz="1800" b="1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 </a:t>
            </a:r>
            <a:r>
              <a:rPr lang="es-ES" sz="1800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organizados por el GL.</a:t>
            </a:r>
          </a:p>
          <a:p>
            <a:pPr marL="742950" lvl="1" indent="-285750"/>
            <a:r>
              <a:rPr lang="es-ES" sz="1800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Hacer el </a:t>
            </a:r>
            <a:r>
              <a:rPr lang="es-ES" sz="1800" b="1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seguimiento de las empresas</a:t>
            </a:r>
            <a:r>
              <a:rPr lang="es-ES" sz="1800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 que acudan a estos eventos de pitch para seguir apoyándoles con otros servicios si lo necesitasen.</a:t>
            </a:r>
          </a:p>
          <a:p>
            <a:pPr marL="742950" lvl="1" indent="-285750"/>
            <a:r>
              <a:rPr lang="es-ES" sz="1800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Colaborar activamente con los GL.</a:t>
            </a:r>
          </a:p>
          <a:p>
            <a:pPr marL="742950" lvl="1" indent="-285750"/>
            <a:r>
              <a:rPr lang="es-ES" sz="1800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Incluir </a:t>
            </a:r>
            <a:r>
              <a:rPr lang="es-ES" sz="1800" b="1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inversores nacionales y entidades de financiación </a:t>
            </a:r>
            <a:r>
              <a:rPr lang="es-ES" sz="1800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a la comunidad virtual EEN2EIC.</a:t>
            </a:r>
          </a:p>
          <a:p>
            <a:pPr marL="742950" lvl="1" indent="-285750"/>
            <a:r>
              <a:rPr lang="es-ES" sz="1800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Participar en los </a:t>
            </a:r>
            <a:r>
              <a:rPr lang="es-ES" sz="1800" b="1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webinarios y en las formaciones organizadas por la coordinación del proyecto</a:t>
            </a:r>
            <a:r>
              <a:rPr lang="es-ES" sz="1800" dirty="0">
                <a:solidFill>
                  <a:srgbClr val="006BA6"/>
                </a:solidFill>
                <a:latin typeface="Blogger Sans" panose="02000506030000020004" charset="0"/>
                <a:ea typeface="Blogger Sans" panose="02000506030000020004" charset="0"/>
              </a:rPr>
              <a:t>, coordinadores de estas actividades a nivel de EEN2EIC.</a:t>
            </a:r>
          </a:p>
          <a:p>
            <a:endParaRPr lang="en-GB" dirty="0">
              <a:solidFill>
                <a:srgbClr val="006BA6"/>
              </a:solidFill>
              <a:latin typeface="Blogger Sans" panose="02000506030000020004" charset="0"/>
              <a:ea typeface="Blogger Sans" panose="0200050603000002000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B04C6D0-BBE1-988B-5B64-99073BA40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Definición y actividades de un Local </a:t>
            </a:r>
            <a:r>
              <a:rPr lang="es-ES" dirty="0" err="1"/>
              <a:t>Node</a:t>
            </a:r>
            <a:r>
              <a:rPr lang="es-ES" dirty="0"/>
              <a:t> (LN)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8917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6E6178-092F-B872-0ED6-1A36342CD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00" y="2388973"/>
            <a:ext cx="9026138" cy="2273643"/>
          </a:xfrm>
        </p:spPr>
        <p:txBody>
          <a:bodyPr/>
          <a:lstStyle/>
          <a:p>
            <a:pPr marL="0" lvl="0" indent="0">
              <a:buNone/>
            </a:pPr>
            <a:r>
              <a:rPr lang="es-ES" sz="2800" b="1" dirty="0">
                <a:solidFill>
                  <a:srgbClr val="006BA6"/>
                </a:solidFill>
                <a:effectLst/>
                <a:latin typeface="Blogger Sans" panose="02000506030000020004"/>
                <a:ea typeface="Times New Roman" panose="02020603050405020304" pitchFamily="18" charset="0"/>
                <a:cs typeface="Calibri" panose="020F0502020204030204" pitchFamily="34" charset="0"/>
              </a:rPr>
              <a:t>España</a:t>
            </a:r>
            <a:endParaRPr lang="en-GB" sz="2800" dirty="0">
              <a:solidFill>
                <a:srgbClr val="006BA6"/>
              </a:solidFill>
              <a:effectLst/>
              <a:latin typeface="Blogger Sans" panose="02000506030000020004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rgbClr val="006BA6"/>
                </a:solidFill>
                <a:effectLst/>
                <a:latin typeface="Blogger Sans" panose="02000506030000020004"/>
                <a:ea typeface="Times New Roman" panose="02020603050405020304" pitchFamily="18" charset="0"/>
              </a:rPr>
              <a:t>Fundación para el Conocimiento </a:t>
            </a:r>
            <a:r>
              <a:rPr lang="es-ES" dirty="0" err="1">
                <a:solidFill>
                  <a:srgbClr val="006BA6"/>
                </a:solidFill>
                <a:effectLst/>
                <a:latin typeface="Blogger Sans" panose="02000506030000020004"/>
                <a:ea typeface="Times New Roman" panose="02020603050405020304" pitchFamily="18" charset="0"/>
              </a:rPr>
              <a:t>madri+d</a:t>
            </a:r>
            <a:r>
              <a:rPr lang="es-ES" dirty="0">
                <a:solidFill>
                  <a:srgbClr val="006BA6"/>
                </a:solidFill>
                <a:effectLst/>
                <a:latin typeface="Blogger Sans" panose="02000506030000020004"/>
                <a:ea typeface="Times New Roman" panose="02020603050405020304" pitchFamily="18" charset="0"/>
              </a:rPr>
              <a:t>. </a:t>
            </a:r>
            <a:r>
              <a:rPr lang="es-ES" b="1" dirty="0">
                <a:solidFill>
                  <a:srgbClr val="006BA6"/>
                </a:solidFill>
                <a:effectLst/>
                <a:latin typeface="Blogger Sans" panose="02000506030000020004"/>
                <a:ea typeface="Times New Roman" panose="02020603050405020304" pitchFamily="18" charset="0"/>
              </a:rPr>
              <a:t>EEN MADRID</a:t>
            </a:r>
            <a:endParaRPr lang="en-GB" b="1" dirty="0">
              <a:solidFill>
                <a:srgbClr val="006BA6"/>
              </a:solidFill>
              <a:effectLst/>
              <a:latin typeface="Blogger Sans" panose="02000506030000020004"/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rgbClr val="006BA6"/>
                </a:solidFill>
                <a:effectLst/>
                <a:latin typeface="Blogger Sans" panose="02000506030000020004"/>
                <a:ea typeface="Times New Roman" panose="02020603050405020304" pitchFamily="18" charset="0"/>
              </a:rPr>
              <a:t>Agencia Andaluza del Conocimiento. </a:t>
            </a:r>
            <a:r>
              <a:rPr lang="es-ES" b="1" dirty="0">
                <a:solidFill>
                  <a:srgbClr val="006BA6"/>
                </a:solidFill>
                <a:effectLst/>
                <a:latin typeface="Blogger Sans" panose="02000506030000020004"/>
                <a:ea typeface="Times New Roman" panose="02020603050405020304" pitchFamily="18" charset="0"/>
              </a:rPr>
              <a:t>CESEAND PLUS 22-25</a:t>
            </a:r>
            <a:endParaRPr lang="en-GB" b="1" dirty="0">
              <a:solidFill>
                <a:srgbClr val="006BA6"/>
              </a:solidFill>
              <a:effectLst/>
              <a:latin typeface="Blogger Sans" panose="02000506030000020004"/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rgbClr val="006BA6"/>
                </a:solidFill>
                <a:effectLst/>
                <a:latin typeface="Blogger Sans" panose="02000506030000020004"/>
                <a:ea typeface="Times New Roman" panose="02020603050405020304" pitchFamily="18" charset="0"/>
              </a:rPr>
              <a:t>Instituto Valenciano de la Competitividad Empresarial (IVACE). </a:t>
            </a:r>
            <a:r>
              <a:rPr lang="es-ES" b="1" dirty="0">
                <a:solidFill>
                  <a:srgbClr val="006BA6"/>
                </a:solidFill>
                <a:effectLst/>
                <a:latin typeface="Blogger Sans" panose="02000506030000020004"/>
                <a:ea typeface="Times New Roman" panose="02020603050405020304" pitchFamily="18" charset="0"/>
              </a:rPr>
              <a:t>EEN SEIMED</a:t>
            </a:r>
            <a:endParaRPr lang="en-GB" b="1" dirty="0">
              <a:solidFill>
                <a:srgbClr val="006BA6"/>
              </a:solidFill>
              <a:effectLst/>
              <a:latin typeface="Blogger Sans" panose="02000506030000020004"/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dirty="0" err="1">
                <a:solidFill>
                  <a:srgbClr val="006BA6"/>
                </a:solidFill>
                <a:effectLst/>
                <a:latin typeface="Blogger Sans" panose="02000506030000020004"/>
                <a:ea typeface="Times New Roman" panose="02020603050405020304" pitchFamily="18" charset="0"/>
              </a:rPr>
              <a:t>Agència</a:t>
            </a:r>
            <a:r>
              <a:rPr lang="es-ES" dirty="0">
                <a:solidFill>
                  <a:srgbClr val="006BA6"/>
                </a:solidFill>
                <a:effectLst/>
                <a:latin typeface="Blogger Sans" panose="02000506030000020004"/>
                <a:ea typeface="Times New Roman" panose="02020603050405020304" pitchFamily="18" charset="0"/>
              </a:rPr>
              <a:t> per a la </a:t>
            </a:r>
            <a:r>
              <a:rPr lang="es-ES" dirty="0" err="1">
                <a:solidFill>
                  <a:srgbClr val="006BA6"/>
                </a:solidFill>
                <a:effectLst/>
                <a:latin typeface="Blogger Sans" panose="02000506030000020004"/>
                <a:ea typeface="Times New Roman" panose="02020603050405020304" pitchFamily="18" charset="0"/>
              </a:rPr>
              <a:t>Competitivitat</a:t>
            </a:r>
            <a:r>
              <a:rPr lang="es-ES" dirty="0">
                <a:solidFill>
                  <a:srgbClr val="006BA6"/>
                </a:solidFill>
                <a:effectLst/>
                <a:latin typeface="Blogger Sans" panose="02000506030000020004"/>
                <a:ea typeface="Times New Roman" panose="02020603050405020304" pitchFamily="18" charset="0"/>
              </a:rPr>
              <a:t> de </a:t>
            </a:r>
            <a:r>
              <a:rPr lang="es-ES" dirty="0" err="1">
                <a:solidFill>
                  <a:srgbClr val="006BA6"/>
                </a:solidFill>
                <a:effectLst/>
                <a:latin typeface="Blogger Sans" panose="02000506030000020004"/>
                <a:ea typeface="Times New Roman" panose="02020603050405020304" pitchFamily="18" charset="0"/>
              </a:rPr>
              <a:t>l’Empresa</a:t>
            </a:r>
            <a:r>
              <a:rPr lang="es-ES" dirty="0">
                <a:solidFill>
                  <a:srgbClr val="006BA6"/>
                </a:solidFill>
                <a:effectLst/>
                <a:latin typeface="Blogger Sans" panose="02000506030000020004"/>
                <a:ea typeface="Times New Roman" panose="02020603050405020304" pitchFamily="18" charset="0"/>
              </a:rPr>
              <a:t> (ACCIÓ). </a:t>
            </a:r>
            <a:r>
              <a:rPr lang="es-ES" b="1" dirty="0">
                <a:solidFill>
                  <a:srgbClr val="006BA6"/>
                </a:solidFill>
                <a:effectLst/>
                <a:latin typeface="Blogger Sans" panose="02000506030000020004"/>
                <a:ea typeface="Times New Roman" panose="02020603050405020304" pitchFamily="18" charset="0"/>
              </a:rPr>
              <a:t>EEN CATCIM</a:t>
            </a:r>
            <a:r>
              <a:rPr lang="es-ES" dirty="0">
                <a:solidFill>
                  <a:srgbClr val="006BA6"/>
                </a:solidFill>
                <a:effectLst/>
                <a:latin typeface="Blogger Sans" panose="02000506030000020004"/>
                <a:ea typeface="Times New Roman" panose="02020603050405020304" pitchFamily="18" charset="0"/>
              </a:rPr>
              <a:t>.</a:t>
            </a:r>
            <a:endParaRPr lang="en-GB" dirty="0">
              <a:solidFill>
                <a:srgbClr val="006BA6"/>
              </a:solidFill>
              <a:effectLst/>
              <a:latin typeface="Blogger Sans" panose="02000506030000020004"/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dirty="0" err="1">
                <a:solidFill>
                  <a:srgbClr val="006BA6"/>
                </a:solidFill>
                <a:effectLst/>
                <a:latin typeface="Blogger Sans" panose="02000506030000020004"/>
                <a:ea typeface="Times New Roman" panose="02020603050405020304" pitchFamily="18" charset="0"/>
              </a:rPr>
              <a:t>Fundacio</a:t>
            </a:r>
            <a:r>
              <a:rPr lang="es-ES" dirty="0">
                <a:solidFill>
                  <a:srgbClr val="006BA6"/>
                </a:solidFill>
                <a:effectLst/>
                <a:latin typeface="Blogger Sans" panose="02000506030000020004"/>
                <a:ea typeface="Times New Roman" panose="02020603050405020304" pitchFamily="18" charset="0"/>
              </a:rPr>
              <a:t> Balear </a:t>
            </a:r>
            <a:r>
              <a:rPr lang="es-ES" dirty="0" err="1">
                <a:solidFill>
                  <a:srgbClr val="006BA6"/>
                </a:solidFill>
                <a:effectLst/>
                <a:latin typeface="Blogger Sans" panose="02000506030000020004"/>
                <a:ea typeface="Times New Roman" panose="02020603050405020304" pitchFamily="18" charset="0"/>
              </a:rPr>
              <a:t>d’Innovacio</a:t>
            </a:r>
            <a:r>
              <a:rPr lang="es-ES" dirty="0">
                <a:solidFill>
                  <a:srgbClr val="006BA6"/>
                </a:solidFill>
                <a:effectLst/>
                <a:latin typeface="Blogger Sans" panose="02000506030000020004"/>
                <a:ea typeface="Times New Roman" panose="02020603050405020304" pitchFamily="18" charset="0"/>
              </a:rPr>
              <a:t> i Tecnología. </a:t>
            </a:r>
            <a:r>
              <a:rPr lang="es-ES" dirty="0" err="1">
                <a:solidFill>
                  <a:srgbClr val="006BA6"/>
                </a:solidFill>
                <a:effectLst/>
                <a:latin typeface="Blogger Sans" panose="02000506030000020004"/>
                <a:ea typeface="Times New Roman" panose="02020603050405020304" pitchFamily="18" charset="0"/>
              </a:rPr>
              <a:t>Balearic</a:t>
            </a:r>
            <a:r>
              <a:rPr lang="es-ES" dirty="0">
                <a:solidFill>
                  <a:srgbClr val="006BA6"/>
                </a:solidFill>
                <a:effectLst/>
                <a:latin typeface="Blogger Sans" panose="02000506030000020004"/>
                <a:ea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rgbClr val="006BA6"/>
                </a:solidFill>
                <a:effectLst/>
                <a:latin typeface="Blogger Sans" panose="02000506030000020004"/>
                <a:ea typeface="Times New Roman" panose="02020603050405020304" pitchFamily="18" charset="0"/>
              </a:rPr>
              <a:t>Islands</a:t>
            </a:r>
            <a:r>
              <a:rPr lang="es-ES" dirty="0">
                <a:solidFill>
                  <a:srgbClr val="006BA6"/>
                </a:solidFill>
                <a:effectLst/>
                <a:latin typeface="Blogger Sans" panose="02000506030000020004"/>
                <a:ea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rgbClr val="006BA6"/>
                </a:solidFill>
                <a:effectLst/>
                <a:latin typeface="Blogger Sans" panose="02000506030000020004"/>
                <a:ea typeface="Times New Roman" panose="02020603050405020304" pitchFamily="18" charset="0"/>
              </a:rPr>
              <a:t>Innovation</a:t>
            </a:r>
            <a:r>
              <a:rPr lang="es-ES" dirty="0">
                <a:solidFill>
                  <a:srgbClr val="006BA6"/>
                </a:solidFill>
                <a:effectLst/>
                <a:latin typeface="Blogger Sans" panose="02000506030000020004"/>
                <a:ea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rgbClr val="006BA6"/>
                </a:solidFill>
                <a:effectLst/>
                <a:latin typeface="Blogger Sans" panose="02000506030000020004"/>
                <a:ea typeface="Times New Roman" panose="02020603050405020304" pitchFamily="18" charset="0"/>
              </a:rPr>
              <a:t>Services</a:t>
            </a:r>
            <a:r>
              <a:rPr lang="es-ES" dirty="0">
                <a:solidFill>
                  <a:srgbClr val="006BA6"/>
                </a:solidFill>
                <a:effectLst/>
                <a:latin typeface="Blogger Sans" panose="02000506030000020004"/>
                <a:ea typeface="Times New Roman" panose="02020603050405020304" pitchFamily="18" charset="0"/>
              </a:rPr>
              <a:t> 2025. </a:t>
            </a:r>
            <a:r>
              <a:rPr lang="es-ES" b="1" dirty="0">
                <a:solidFill>
                  <a:srgbClr val="006BA6"/>
                </a:solidFill>
                <a:effectLst/>
                <a:latin typeface="Blogger Sans" panose="02000506030000020004"/>
                <a:ea typeface="Times New Roman" panose="02020603050405020304" pitchFamily="18" charset="0"/>
              </a:rPr>
              <a:t>EEN BALEARS</a:t>
            </a:r>
            <a:endParaRPr lang="en-GB" b="1" dirty="0">
              <a:solidFill>
                <a:srgbClr val="006BA6"/>
              </a:solidFill>
              <a:effectLst/>
              <a:latin typeface="Blogger Sans" panose="02000506030000020004"/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rgbClr val="006BA6"/>
                </a:solidFill>
                <a:effectLst/>
                <a:latin typeface="Blogger Sans" panose="02000506030000020004"/>
                <a:ea typeface="Times New Roman" panose="02020603050405020304" pitchFamily="18" charset="0"/>
              </a:rPr>
              <a:t>Fundación para el Fomento en Asturias de la Investigación Científica Aplicada y la Tecnología (FICYT). </a:t>
            </a:r>
            <a:r>
              <a:rPr lang="es-ES" b="1" dirty="0">
                <a:solidFill>
                  <a:srgbClr val="006BA6"/>
                </a:solidFill>
                <a:effectLst/>
                <a:latin typeface="Blogger Sans" panose="02000506030000020004"/>
                <a:ea typeface="Times New Roman" panose="02020603050405020304" pitchFamily="18" charset="0"/>
              </a:rPr>
              <a:t>EEN </a:t>
            </a:r>
            <a:r>
              <a:rPr lang="es-ES" b="1" dirty="0" err="1">
                <a:solidFill>
                  <a:srgbClr val="006BA6"/>
                </a:solidFill>
                <a:effectLst/>
                <a:latin typeface="Blogger Sans" panose="02000506030000020004"/>
                <a:ea typeface="Times New Roman" panose="02020603050405020304" pitchFamily="18" charset="0"/>
              </a:rPr>
              <a:t>GalacteaPlus</a:t>
            </a:r>
            <a:r>
              <a:rPr lang="es-ES" dirty="0">
                <a:solidFill>
                  <a:srgbClr val="006BA6"/>
                </a:solidFill>
                <a:effectLst/>
                <a:latin typeface="Blogger Sans" panose="02000506030000020004"/>
                <a:ea typeface="Times New Roman" panose="02020603050405020304" pitchFamily="18" charset="0"/>
              </a:rPr>
              <a:t>.</a:t>
            </a:r>
            <a:endParaRPr lang="en-GB" dirty="0">
              <a:solidFill>
                <a:srgbClr val="006BA6"/>
              </a:solidFill>
              <a:effectLst/>
              <a:latin typeface="Blogger Sans" panose="02000506030000020004"/>
              <a:ea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s-ES" sz="2800" b="1" dirty="0">
                <a:solidFill>
                  <a:srgbClr val="006BA6"/>
                </a:solidFill>
                <a:effectLst/>
                <a:latin typeface="Blogger Sans" panose="02000506030000020004"/>
                <a:ea typeface="Times New Roman" panose="02020603050405020304" pitchFamily="18" charset="0"/>
                <a:cs typeface="Calibri" panose="020F0502020204030204" pitchFamily="34" charset="0"/>
              </a:rPr>
              <a:t>Portugal</a:t>
            </a:r>
            <a:endParaRPr lang="en-GB" sz="2800" dirty="0">
              <a:solidFill>
                <a:srgbClr val="006BA6"/>
              </a:solidFill>
              <a:effectLst/>
              <a:latin typeface="Blogger Sans" panose="02000506030000020004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rgbClr val="006BA6"/>
                </a:solidFill>
                <a:effectLst/>
                <a:latin typeface="Blogger Sans" panose="02000506030000020004"/>
                <a:ea typeface="Times New Roman" panose="02020603050405020304" pitchFamily="18" charset="0"/>
              </a:rPr>
              <a:t>AIN – </a:t>
            </a:r>
            <a:r>
              <a:rPr lang="es-ES" dirty="0" err="1">
                <a:solidFill>
                  <a:srgbClr val="006BA6"/>
                </a:solidFill>
                <a:effectLst/>
                <a:latin typeface="Blogger Sans" panose="02000506030000020004"/>
                <a:ea typeface="Times New Roman" panose="02020603050405020304" pitchFamily="18" charset="0"/>
              </a:rPr>
              <a:t>Agência</a:t>
            </a:r>
            <a:r>
              <a:rPr lang="es-ES" dirty="0">
                <a:solidFill>
                  <a:srgbClr val="006BA6"/>
                </a:solidFill>
                <a:effectLst/>
                <a:latin typeface="Blogger Sans" panose="02000506030000020004"/>
                <a:ea typeface="Times New Roman" panose="02020603050405020304" pitchFamily="18" charset="0"/>
              </a:rPr>
              <a:t> Nacional de </a:t>
            </a:r>
            <a:r>
              <a:rPr lang="es-ES" dirty="0" err="1">
                <a:solidFill>
                  <a:srgbClr val="006BA6"/>
                </a:solidFill>
                <a:effectLst/>
                <a:latin typeface="Blogger Sans" panose="02000506030000020004"/>
                <a:ea typeface="Times New Roman" panose="02020603050405020304" pitchFamily="18" charset="0"/>
              </a:rPr>
              <a:t>Inovaçao</a:t>
            </a:r>
            <a:r>
              <a:rPr lang="es-ES" dirty="0">
                <a:solidFill>
                  <a:srgbClr val="006BA6"/>
                </a:solidFill>
                <a:effectLst/>
                <a:latin typeface="Blogger Sans" panose="02000506030000020004"/>
                <a:ea typeface="Times New Roman" panose="02020603050405020304" pitchFamily="18" charset="0"/>
              </a:rPr>
              <a:t> (ANI). </a:t>
            </a:r>
            <a:r>
              <a:rPr lang="es-ES" b="1" dirty="0">
                <a:solidFill>
                  <a:srgbClr val="006BA6"/>
                </a:solidFill>
                <a:effectLst/>
                <a:latin typeface="Blogger Sans" panose="02000506030000020004"/>
                <a:ea typeface="Times New Roman" panose="02020603050405020304" pitchFamily="18" charset="0"/>
              </a:rPr>
              <a:t>EEN Portugal 2025. </a:t>
            </a:r>
            <a:endParaRPr lang="en-GB" b="1" dirty="0">
              <a:solidFill>
                <a:srgbClr val="006BA6"/>
              </a:solidFill>
              <a:effectLst/>
              <a:latin typeface="Blogger Sans" panose="02000506030000020004"/>
              <a:ea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E651C20A-2454-3B62-944C-BFDDA83FD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En España y Portugal hay 7 LN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4224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A6B429F-86E8-ABE0-F76E-EF48523BA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00" y="2388973"/>
            <a:ext cx="8895510" cy="2273643"/>
          </a:xfrm>
        </p:spPr>
        <p:txBody>
          <a:bodyPr/>
          <a:lstStyle/>
          <a:p>
            <a:pPr marL="0" indent="0">
              <a:buNone/>
            </a:pPr>
            <a:r>
              <a:rPr lang="es-ES" dirty="0">
                <a:solidFill>
                  <a:srgbClr val="006BA6"/>
                </a:solidFill>
                <a:latin typeface="Blogger Sans" panose="02000506030000020004"/>
              </a:rPr>
              <a:t>Para los </a:t>
            </a:r>
            <a:r>
              <a:rPr lang="es-ES" b="1" dirty="0" err="1">
                <a:solidFill>
                  <a:srgbClr val="006BA6"/>
                </a:solidFill>
                <a:latin typeface="Blogger Sans" panose="02000506030000020004"/>
              </a:rPr>
              <a:t>Group</a:t>
            </a:r>
            <a:r>
              <a:rPr lang="es-ES" b="1" dirty="0">
                <a:solidFill>
                  <a:srgbClr val="006BA6"/>
                </a:solidFill>
                <a:latin typeface="Blogger Sans" panose="02000506030000020004"/>
              </a:rPr>
              <a:t> </a:t>
            </a:r>
            <a:r>
              <a:rPr lang="es-ES" b="1" dirty="0" err="1">
                <a:solidFill>
                  <a:srgbClr val="006BA6"/>
                </a:solidFill>
                <a:latin typeface="Blogger Sans" panose="02000506030000020004"/>
              </a:rPr>
              <a:t>Leaders</a:t>
            </a:r>
            <a:r>
              <a:rPr lang="es-ES" b="1" dirty="0">
                <a:solidFill>
                  <a:srgbClr val="006BA6"/>
                </a:solidFill>
                <a:latin typeface="Blogger Sans" panose="02000506030000020004"/>
              </a:rPr>
              <a:t> (GL): </a:t>
            </a:r>
          </a:p>
          <a:p>
            <a:pPr marL="742950" lvl="1" indent="-285750"/>
            <a:r>
              <a:rPr lang="es-ES" dirty="0">
                <a:solidFill>
                  <a:srgbClr val="006BA6"/>
                </a:solidFill>
                <a:latin typeface="Blogger Sans" panose="02000506030000020004"/>
              </a:rPr>
              <a:t>Por cada sesión de e-</a:t>
            </a:r>
            <a:r>
              <a:rPr lang="es-ES" dirty="0" err="1">
                <a:solidFill>
                  <a:srgbClr val="006BA6"/>
                </a:solidFill>
                <a:latin typeface="Blogger Sans" panose="02000506030000020004"/>
              </a:rPr>
              <a:t>pitching</a:t>
            </a:r>
            <a:r>
              <a:rPr lang="es-ES" dirty="0">
                <a:solidFill>
                  <a:srgbClr val="006BA6"/>
                </a:solidFill>
                <a:latin typeface="Blogger Sans" panose="02000506030000020004"/>
              </a:rPr>
              <a:t> realizada en la que se haya dado soporte a 10 empresas </a:t>
            </a:r>
            <a:r>
              <a:rPr lang="es-ES" dirty="0" err="1">
                <a:solidFill>
                  <a:srgbClr val="006BA6"/>
                </a:solidFill>
                <a:latin typeface="Blogger Sans" panose="02000506030000020004"/>
              </a:rPr>
              <a:t>SoE</a:t>
            </a:r>
            <a:r>
              <a:rPr lang="es-ES" dirty="0">
                <a:solidFill>
                  <a:srgbClr val="006BA6"/>
                </a:solidFill>
                <a:latin typeface="Blogger Sans" panose="02000506030000020004"/>
              </a:rPr>
              <a:t> se podrán reclamar </a:t>
            </a:r>
            <a:r>
              <a:rPr lang="es-ES" b="1" dirty="0">
                <a:solidFill>
                  <a:srgbClr val="006BA6"/>
                </a:solidFill>
                <a:latin typeface="Blogger Sans" panose="02000506030000020004"/>
              </a:rPr>
              <a:t>9.406 euros. </a:t>
            </a:r>
          </a:p>
          <a:p>
            <a:pPr marL="742950" lvl="1" indent="-285750"/>
            <a:r>
              <a:rPr lang="es-ES" dirty="0">
                <a:solidFill>
                  <a:srgbClr val="006BA6"/>
                </a:solidFill>
                <a:latin typeface="Blogger Sans" panose="02000506030000020004"/>
              </a:rPr>
              <a:t>Todo se gestiona a través de la IT Tool del EEN2EIC.</a:t>
            </a:r>
          </a:p>
          <a:p>
            <a:pPr marL="742950" lvl="1" indent="-285750"/>
            <a:r>
              <a:rPr lang="es-ES" dirty="0">
                <a:solidFill>
                  <a:srgbClr val="006BA6"/>
                </a:solidFill>
                <a:latin typeface="Blogger Sans" panose="02000506030000020004"/>
              </a:rPr>
              <a:t>Se solicitan hasta fin de presupuesto.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06BA6"/>
              </a:solidFill>
              <a:latin typeface="Blogger Sans" panose="02000506030000020004"/>
            </a:endParaRPr>
          </a:p>
          <a:p>
            <a:pPr marL="0" indent="0">
              <a:buNone/>
            </a:pPr>
            <a:r>
              <a:rPr lang="es-ES" dirty="0">
                <a:solidFill>
                  <a:srgbClr val="006BA6"/>
                </a:solidFill>
                <a:latin typeface="Blogger Sans" panose="02000506030000020004"/>
              </a:rPr>
              <a:t>Para </a:t>
            </a:r>
            <a:r>
              <a:rPr lang="es-ES" b="1" dirty="0">
                <a:solidFill>
                  <a:srgbClr val="006BA6"/>
                </a:solidFill>
                <a:latin typeface="Blogger Sans" panose="02000506030000020004"/>
              </a:rPr>
              <a:t>Local </a:t>
            </a:r>
            <a:r>
              <a:rPr lang="es-ES" b="1" dirty="0" err="1">
                <a:solidFill>
                  <a:srgbClr val="006BA6"/>
                </a:solidFill>
                <a:latin typeface="Blogger Sans" panose="02000506030000020004"/>
              </a:rPr>
              <a:t>Nodes</a:t>
            </a:r>
            <a:r>
              <a:rPr lang="es-ES" b="1" dirty="0">
                <a:solidFill>
                  <a:srgbClr val="006BA6"/>
                </a:solidFill>
                <a:latin typeface="Blogger Sans" panose="02000506030000020004"/>
              </a:rPr>
              <a:t> (LN):</a:t>
            </a:r>
          </a:p>
          <a:p>
            <a:pPr marL="742950" lvl="1" indent="-285750"/>
            <a:r>
              <a:rPr lang="es-ES" dirty="0">
                <a:solidFill>
                  <a:srgbClr val="006BA6"/>
                </a:solidFill>
                <a:latin typeface="Blogger Sans" panose="02000506030000020004"/>
              </a:rPr>
              <a:t>Por cada empresa </a:t>
            </a:r>
            <a:r>
              <a:rPr lang="es-ES" dirty="0" err="1">
                <a:solidFill>
                  <a:srgbClr val="006BA6"/>
                </a:solidFill>
                <a:latin typeface="Blogger Sans" panose="02000506030000020004"/>
              </a:rPr>
              <a:t>SoE</a:t>
            </a:r>
            <a:r>
              <a:rPr lang="es-ES" dirty="0">
                <a:solidFill>
                  <a:srgbClr val="006BA6"/>
                </a:solidFill>
                <a:latin typeface="Blogger Sans" panose="02000506030000020004"/>
              </a:rPr>
              <a:t> asesorada y registrada en la IT Tool de EEN2EIC se podrán reclamar </a:t>
            </a:r>
            <a:r>
              <a:rPr lang="es-ES" b="1" dirty="0">
                <a:solidFill>
                  <a:srgbClr val="006BA6"/>
                </a:solidFill>
                <a:latin typeface="Blogger Sans" panose="02000506030000020004"/>
              </a:rPr>
              <a:t>1.100 euros</a:t>
            </a:r>
            <a:r>
              <a:rPr lang="es-ES" dirty="0">
                <a:solidFill>
                  <a:srgbClr val="006BA6"/>
                </a:solidFill>
                <a:latin typeface="Blogger Sans" panose="02000506030000020004"/>
              </a:rPr>
              <a:t>.</a:t>
            </a:r>
          </a:p>
          <a:p>
            <a:pPr marL="742950" lvl="1" indent="-285750"/>
            <a:r>
              <a:rPr lang="es-ES" dirty="0">
                <a:solidFill>
                  <a:srgbClr val="006BA6"/>
                </a:solidFill>
                <a:latin typeface="Blogger Sans" panose="02000506030000020004"/>
              </a:rPr>
              <a:t>Todo se gestiona a través de la IT Tool del EEN2EIC.</a:t>
            </a:r>
          </a:p>
          <a:p>
            <a:pPr marL="742950" lvl="1" indent="-285750"/>
            <a:r>
              <a:rPr lang="es-ES" dirty="0">
                <a:solidFill>
                  <a:srgbClr val="006BA6"/>
                </a:solidFill>
                <a:latin typeface="Blogger Sans" panose="02000506030000020004"/>
              </a:rPr>
              <a:t>Se solicitan hasta fin de presupuesto.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06BA6"/>
              </a:solidFill>
              <a:latin typeface="Blogger Sans" panose="020005060300000200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06BA6"/>
              </a:solidFill>
              <a:latin typeface="Blogger Sans" panose="020005060300000200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rgbClr val="006BA6"/>
              </a:solidFill>
              <a:latin typeface="Blogger Sans" panose="02000506030000020004"/>
            </a:endParaRPr>
          </a:p>
          <a:p>
            <a:endParaRPr lang="en-GB" dirty="0">
              <a:solidFill>
                <a:srgbClr val="006BA6"/>
              </a:solidFill>
              <a:latin typeface="Blogger Sans" panose="020005060300000200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E8D68C-EF00-FE94-20EE-486B37DF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Sistema de </a:t>
            </a:r>
            <a:r>
              <a:rPr lang="es-ES" dirty="0" err="1"/>
              <a:t>vouchers</a:t>
            </a:r>
            <a:r>
              <a:rPr lang="es-ES" dirty="0"/>
              <a:t> para </a:t>
            </a:r>
            <a:r>
              <a:rPr lang="es-ES" dirty="0" err="1"/>
              <a:t>SoE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066318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EEN Colours">
      <a:dk1>
        <a:srgbClr val="00587C"/>
      </a:dk1>
      <a:lt1>
        <a:sysClr val="window" lastClr="FFFFFF"/>
      </a:lt1>
      <a:dk2>
        <a:srgbClr val="00587C"/>
      </a:dk2>
      <a:lt2>
        <a:srgbClr val="E7E6E6"/>
      </a:lt2>
      <a:accent1>
        <a:srgbClr val="00587C"/>
      </a:accent1>
      <a:accent2>
        <a:srgbClr val="006BA6"/>
      </a:accent2>
      <a:accent3>
        <a:srgbClr val="64B4E6"/>
      </a:accent3>
      <a:accent4>
        <a:srgbClr val="FFC000"/>
      </a:accent4>
      <a:accent5>
        <a:srgbClr val="00587C"/>
      </a:accent5>
      <a:accent6>
        <a:srgbClr val="006BA6"/>
      </a:accent6>
      <a:hlink>
        <a:srgbClr val="64B4E6"/>
      </a:hlink>
      <a:folHlink>
        <a:srgbClr val="FFC000"/>
      </a:folHlink>
    </a:clrScheme>
    <a:fontScheme name="EEN">
      <a:majorFont>
        <a:latin typeface="Blogger Sans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t with background 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Final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3477</TotalTime>
  <Words>879</Words>
  <Application>Microsoft Office PowerPoint</Application>
  <PresentationFormat>Panorámica</PresentationFormat>
  <Paragraphs>83</Paragraphs>
  <Slides>14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14</vt:i4>
      </vt:variant>
    </vt:vector>
  </HeadingPairs>
  <TitlesOfParts>
    <vt:vector size="25" baseType="lpstr">
      <vt:lpstr>Arial</vt:lpstr>
      <vt:lpstr>Blogger Sans</vt:lpstr>
      <vt:lpstr>Calibri</vt:lpstr>
      <vt:lpstr>Corbel</vt:lpstr>
      <vt:lpstr>Courier New</vt:lpstr>
      <vt:lpstr>Cover</vt:lpstr>
      <vt:lpstr>Sections</vt:lpstr>
      <vt:lpstr>Content</vt:lpstr>
      <vt:lpstr>Content with background image</vt:lpstr>
      <vt:lpstr>Final slide</vt:lpstr>
      <vt:lpstr>Diseño personalizado</vt:lpstr>
      <vt:lpstr>Proyecto EEN2EIC</vt:lpstr>
      <vt:lpstr>EEN2EIC</vt:lpstr>
      <vt:lpstr>MADRI+D tiene los siguientes roles:</vt:lpstr>
      <vt:lpstr>APOYO A SELLOS DE EXCELENCIA EIC</vt:lpstr>
      <vt:lpstr>DEFINICIÓN DE UN GROUP LEADER (GL)</vt:lpstr>
      <vt:lpstr>Actividades de un Group Leader (GL)</vt:lpstr>
      <vt:lpstr>Definición y actividades de un Local Node (LN)</vt:lpstr>
      <vt:lpstr>En España y Portugal hay 7 LN</vt:lpstr>
      <vt:lpstr>Sistema de vouchers para SoE</vt:lpstr>
      <vt:lpstr>APOYO A EMPRESAS DIRIGIDAS POR MUJERES</vt:lpstr>
      <vt:lpstr>Definición y Actividades de un Consoritum Innovation Leader (CIL)</vt:lpstr>
      <vt:lpstr>En España tenemos 4 CIL</vt:lpstr>
      <vt:lpstr>Sistema de vouchers para los CIL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lsala</dc:creator>
  <cp:lastModifiedBy>Elvira Llaneza Suárez</cp:lastModifiedBy>
  <cp:revision>419</cp:revision>
  <cp:lastPrinted>2021-10-05T12:34:19Z</cp:lastPrinted>
  <dcterms:created xsi:type="dcterms:W3CDTF">2019-09-26T10:12:12Z</dcterms:created>
  <dcterms:modified xsi:type="dcterms:W3CDTF">2023-06-23T06:55:06Z</dcterms:modified>
</cp:coreProperties>
</file>