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5" r:id="rId2"/>
    <p:sldMasterId id="2147483667" r:id="rId3"/>
    <p:sldMasterId id="2147483690" r:id="rId4"/>
    <p:sldMasterId id="2147483666" r:id="rId5"/>
    <p:sldMasterId id="2147483702" r:id="rId6"/>
    <p:sldMasterId id="2147483704" r:id="rId7"/>
    <p:sldMasterId id="2147483709" r:id="rId8"/>
    <p:sldMasterId id="2147483724" r:id="rId9"/>
    <p:sldMasterId id="2147483696" r:id="rId10"/>
  </p:sldMasterIdLst>
  <p:notesMasterIdLst>
    <p:notesMasterId r:id="rId37"/>
  </p:notesMasterIdLst>
  <p:sldIdLst>
    <p:sldId id="337" r:id="rId11"/>
    <p:sldId id="383" r:id="rId12"/>
    <p:sldId id="459" r:id="rId13"/>
    <p:sldId id="436" r:id="rId14"/>
    <p:sldId id="388" r:id="rId15"/>
    <p:sldId id="387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67" r:id="rId24"/>
    <p:sldId id="338" r:id="rId25"/>
    <p:sldId id="339" r:id="rId26"/>
    <p:sldId id="346" r:id="rId27"/>
    <p:sldId id="347" r:id="rId28"/>
    <p:sldId id="348" r:id="rId29"/>
    <p:sldId id="341" r:id="rId30"/>
    <p:sldId id="342" r:id="rId31"/>
    <p:sldId id="343" r:id="rId32"/>
    <p:sldId id="344" r:id="rId33"/>
    <p:sldId id="345" r:id="rId34"/>
    <p:sldId id="394" r:id="rId35"/>
    <p:sldId id="289" r:id="rId36"/>
  </p:sldIdLst>
  <p:sldSz cx="12192000" cy="6858000"/>
  <p:notesSz cx="6858000" cy="9144000"/>
  <p:embeddedFontLst>
    <p:embeddedFont>
      <p:font typeface="Algerian" panose="04020705040A02060702" pitchFamily="82" charset="0"/>
      <p:regular r:id="rId38"/>
    </p:embeddedFont>
    <p:embeddedFont>
      <p:font typeface="Barlow" panose="00000500000000000000" pitchFamily="2" charset="0"/>
      <p:regular r:id="rId39"/>
      <p:bold r:id="rId40"/>
      <p:italic r:id="rId41"/>
      <p:boldItalic r:id="rId42"/>
    </p:embeddedFont>
    <p:embeddedFont>
      <p:font typeface="Blogger Sans" panose="020005060300000200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yriad Pro" panose="020B0503030403020204" charset="0"/>
      <p:regular r:id="rId51"/>
      <p:bold r:id="rId52"/>
      <p:italic r:id="rId53"/>
      <p:boldItalic r:id="rId54"/>
    </p:embeddedFont>
    <p:embeddedFont>
      <p:font typeface="Myriad Pro Light" panose="020B0603030403020204" charset="0"/>
      <p:bold r:id="rId55"/>
      <p:boldItalic r:id="rId56"/>
    </p:embeddedFont>
    <p:embeddedFont>
      <p:font typeface="MyriadPro-Regular" panose="020B0503030403020204" charset="0"/>
      <p:regular r:id="rId57"/>
    </p:embeddedFont>
    <p:embeddedFont>
      <p:font typeface="Times" panose="02020603050405020304" pitchFamily="18" charset="0"/>
      <p:regular r:id="rId58"/>
      <p:bold r:id="rId59"/>
      <p:italic r:id="rId60"/>
      <p:boldItalic r:id="rId61"/>
    </p:embeddedFont>
    <p:embeddedFont>
      <p:font typeface="Trebuchet MS" panose="020B0603020202020204" pitchFamily="34" charset="0"/>
      <p:regular r:id="rId62"/>
      <p:bold r:id="rId63"/>
      <p:italic r:id="rId64"/>
      <p:boldItalic r:id="rId65"/>
    </p:embeddedFont>
    <p:embeddedFont>
      <p:font typeface="Verdana" panose="020B0604030504040204" pitchFamily="34" charset="0"/>
      <p:regular r:id="rId66"/>
      <p:bold r:id="rId67"/>
      <p:italic r:id="rId68"/>
      <p:boldItalic r:id="rId69"/>
    </p:embeddedFont>
  </p:embeddedFontLst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81F5CE4-62BC-4A77-831F-C4BF2CE18ECC}">
          <p14:sldIdLst>
            <p14:sldId id="337"/>
            <p14:sldId id="383"/>
            <p14:sldId id="459"/>
            <p14:sldId id="436"/>
            <p14:sldId id="388"/>
            <p14:sldId id="387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338"/>
            <p14:sldId id="339"/>
            <p14:sldId id="346"/>
            <p14:sldId id="347"/>
            <p14:sldId id="348"/>
            <p14:sldId id="341"/>
            <p14:sldId id="342"/>
            <p14:sldId id="343"/>
            <p14:sldId id="344"/>
            <p14:sldId id="345"/>
            <p14:sldId id="394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4E6"/>
    <a:srgbClr val="FFFFFF"/>
    <a:srgbClr val="003399"/>
    <a:srgbClr val="006BA6"/>
    <a:srgbClr val="FFCC00"/>
    <a:srgbClr val="000000"/>
    <a:srgbClr val="006DA7"/>
    <a:srgbClr val="FFF200"/>
    <a:srgbClr val="005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9" autoAdjust="0"/>
    <p:restoredTop sz="93858" autoAdjust="0"/>
  </p:normalViewPr>
  <p:slideViewPr>
    <p:cSldViewPr snapToGrid="0">
      <p:cViewPr varScale="1">
        <p:scale>
          <a:sx n="103" d="100"/>
          <a:sy n="103" d="100"/>
        </p:scale>
        <p:origin x="246" y="108"/>
      </p:cViewPr>
      <p:guideLst/>
    </p:cSldViewPr>
  </p:slideViewPr>
  <p:outlineViewPr>
    <p:cViewPr>
      <p:scale>
        <a:sx n="33" d="100"/>
        <a:sy n="33" d="100"/>
      </p:scale>
      <p:origin x="0" y="-2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2.fntdata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4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0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FF800-91B7-48C2-A1DD-63927F1D3B8C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125150-FFE4-44C5-BC8E-710D24B74A97}">
      <dgm:prSet phldrT="[Text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ogger Sans"/>
            </a:rPr>
            <a:t>TOP DOWN Approach</a:t>
          </a:r>
        </a:p>
      </dgm:t>
    </dgm:pt>
    <dgm:pt modelId="{2E4F12F4-A32C-43AB-A212-F6A4853A82CD}" type="parTrans" cxnId="{B6EDFDFC-C53A-4540-9159-EA9E8713C46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ED031F9-FEE6-459B-A5EB-77AB3EE5A7AC}" type="sibTrans" cxnId="{B6EDFDFC-C53A-4540-9159-EA9E8713C46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CBDD9FD-1FED-411A-9843-D4F8B92DCAFA}">
      <dgm:prSet phldrT="[Text]"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700" dirty="0">
              <a:latin typeface="+mj-lt"/>
            </a:rPr>
            <a:t> </a:t>
          </a:r>
          <a:r>
            <a:rPr lang="en-US" sz="1700" dirty="0">
              <a:latin typeface="+mj-lt"/>
            </a:rPr>
            <a:t> SME Pannels &amp; Consultations</a:t>
          </a:r>
        </a:p>
      </dgm:t>
    </dgm:pt>
    <dgm:pt modelId="{1581D6AA-ECF1-48EA-A7A5-2E0ED27859BF}" type="parTrans" cxnId="{5FBDBA5A-D13C-43D8-BE13-22037039AC3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4826859-90D7-4EC0-B82A-AEC2F5E40A9D}" type="sibTrans" cxnId="{5FBDBA5A-D13C-43D8-BE13-22037039AC3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250D28B-8E60-43CE-9037-CB1AE317A446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ogger Sans"/>
              <a:ea typeface="Arial Unicode MS"/>
              <a:cs typeface="Arial Unicode MS"/>
            </a:rPr>
            <a:t>BOTTOM UP 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pproach </a:t>
          </a:r>
        </a:p>
      </dgm:t>
    </dgm:pt>
    <dgm:pt modelId="{2B20FF60-17DC-4388-98FE-4E57D07A0072}" type="parTrans" cxnId="{21B396D8-C9DB-4E27-846B-D7E35DD0CE9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599C486-3351-4395-A5B2-9FCE5645BD0E}" type="sibTrans" cxnId="{21B396D8-C9DB-4E27-846B-D7E35DD0CE9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90787E3-9A56-4051-B22B-23B3C42BE6C5}">
      <dgm:prSet phldrT="[Text]" custT="1"/>
      <dgm:spPr>
        <a:solidFill>
          <a:schemeClr val="accent2">
            <a:tint val="40000"/>
            <a:hueOff val="-7200000"/>
            <a:satOff val="-9747"/>
            <a:lumOff val="8138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en-US" sz="1700" dirty="0">
              <a:latin typeface="+mj-lt"/>
            </a:rPr>
            <a:t>Surveys &amp; Questionnaires sent by EEN to the SMEs</a:t>
          </a:r>
        </a:p>
      </dgm:t>
    </dgm:pt>
    <dgm:pt modelId="{F4A833EF-D70D-44E5-B56A-5BF313ED4E25}" type="parTrans" cxnId="{8058AA02-FFDC-4BAB-87AE-1D7E6F372E2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1FC1AAC-5F03-49B9-87A9-C0962B45DC5F}" type="sibTrans" cxnId="{8058AA02-FFDC-4BAB-87AE-1D7E6F372E2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6511C6C-7F75-4151-9592-7C07E5024621}">
      <dgm:prSet phldrT="[Text]"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700" dirty="0">
              <a:latin typeface="+mj-lt"/>
            </a:rPr>
            <a:t> SME data base </a:t>
          </a:r>
        </a:p>
      </dgm:t>
    </dgm:pt>
    <dgm:pt modelId="{8D51F23C-8DDB-4282-961E-6A7E1F6BD57D}" type="parTrans" cxnId="{599782C0-513E-40B0-8B77-CE1F01DA311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A2891A9-81B8-4444-9F1F-C14C080F049A}" type="sibTrans" cxnId="{599782C0-513E-40B0-8B77-CE1F01DA311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5964D3F-CC65-45F0-8BD2-3F00EEB6C455}">
      <dgm:prSet phldrT="[Text]"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700" dirty="0">
              <a:latin typeface="+mj-lt"/>
            </a:rPr>
            <a:t>Other channels: </a:t>
          </a:r>
          <a:r>
            <a:rPr lang="en-US" sz="1700" dirty="0" err="1">
              <a:latin typeface="+mj-lt"/>
            </a:rPr>
            <a:t>Solvit</a:t>
          </a:r>
          <a:r>
            <a:rPr lang="en-US" sz="1700" dirty="0">
              <a:latin typeface="+mj-lt"/>
            </a:rPr>
            <a:t>, yea, ad-hoc initiatives </a:t>
          </a:r>
        </a:p>
      </dgm:t>
    </dgm:pt>
    <dgm:pt modelId="{F2ECC000-20C9-4C61-9E06-5C58CA720824}" type="parTrans" cxnId="{18EE57BF-738C-46B9-B631-FCC55DDC9445}">
      <dgm:prSet/>
      <dgm:spPr/>
      <dgm:t>
        <a:bodyPr/>
        <a:lstStyle/>
        <a:p>
          <a:endParaRPr lang="es-ES"/>
        </a:p>
      </dgm:t>
    </dgm:pt>
    <dgm:pt modelId="{CD230C89-B57C-4BAA-9628-FF4C8D83C67F}" type="sibTrans" cxnId="{18EE57BF-738C-46B9-B631-FCC55DDC9445}">
      <dgm:prSet/>
      <dgm:spPr/>
      <dgm:t>
        <a:bodyPr/>
        <a:lstStyle/>
        <a:p>
          <a:endParaRPr lang="es-ES"/>
        </a:p>
      </dgm:t>
    </dgm:pt>
    <dgm:pt modelId="{9A3A10AF-4F9E-4D44-9979-1AAEA872FBF9}">
      <dgm:prSet phldrT="[Text]" custT="1"/>
      <dgm:spPr>
        <a:solidFill>
          <a:schemeClr val="accent2">
            <a:tint val="40000"/>
            <a:hueOff val="-7200000"/>
            <a:satOff val="-9747"/>
            <a:lumOff val="8138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en-US" sz="1700" dirty="0">
              <a:latin typeface="+mj-lt"/>
            </a:rPr>
            <a:t>Surveys within the network addressed to </a:t>
          </a:r>
        </a:p>
      </dgm:t>
    </dgm:pt>
    <dgm:pt modelId="{9C1E2435-22E5-4D85-BA4A-4C9273978AD4}" type="parTrans" cxnId="{285008CF-1265-4489-905E-4FFBD422D258}">
      <dgm:prSet/>
      <dgm:spPr/>
      <dgm:t>
        <a:bodyPr/>
        <a:lstStyle/>
        <a:p>
          <a:endParaRPr lang="es-ES"/>
        </a:p>
      </dgm:t>
    </dgm:pt>
    <dgm:pt modelId="{9986A58B-AC70-4409-A354-AD10063E6C2C}" type="sibTrans" cxnId="{285008CF-1265-4489-905E-4FFBD422D258}">
      <dgm:prSet/>
      <dgm:spPr/>
      <dgm:t>
        <a:bodyPr/>
        <a:lstStyle/>
        <a:p>
          <a:endParaRPr lang="es-ES"/>
        </a:p>
      </dgm:t>
    </dgm:pt>
    <dgm:pt modelId="{5C674EC5-06E2-4FC2-990B-C3565A32A42D}" type="pres">
      <dgm:prSet presAssocID="{918FF800-91B7-48C2-A1DD-63927F1D3B8C}" presName="Name0" presStyleCnt="0">
        <dgm:presLayoutVars>
          <dgm:dir/>
          <dgm:animLvl val="lvl"/>
          <dgm:resizeHandles val="exact"/>
        </dgm:presLayoutVars>
      </dgm:prSet>
      <dgm:spPr/>
    </dgm:pt>
    <dgm:pt modelId="{71704533-CF78-4B85-83E9-DADB04D13C9F}" type="pres">
      <dgm:prSet presAssocID="{35125150-FFE4-44C5-BC8E-710D24B74A97}" presName="composite" presStyleCnt="0"/>
      <dgm:spPr/>
    </dgm:pt>
    <dgm:pt modelId="{1ACE2DE9-6EA3-4A25-A2A6-631F09E7158D}" type="pres">
      <dgm:prSet presAssocID="{35125150-FFE4-44C5-BC8E-710D24B74A97}" presName="parTx" presStyleLbl="alignNode1" presStyleIdx="0" presStyleCnt="2" custScaleX="100951" custLinFactNeighborY="3405">
        <dgm:presLayoutVars>
          <dgm:chMax val="0"/>
          <dgm:chPref val="0"/>
          <dgm:bulletEnabled val="1"/>
        </dgm:presLayoutVars>
      </dgm:prSet>
      <dgm:spPr/>
    </dgm:pt>
    <dgm:pt modelId="{FFC7113D-1BE2-4BD3-921F-BC04C5403B37}" type="pres">
      <dgm:prSet presAssocID="{35125150-FFE4-44C5-BC8E-710D24B74A97}" presName="desTx" presStyleLbl="alignAccFollowNode1" presStyleIdx="0" presStyleCnt="2" custScaleX="102188" custScaleY="107121">
        <dgm:presLayoutVars>
          <dgm:bulletEnabled val="1"/>
        </dgm:presLayoutVars>
      </dgm:prSet>
      <dgm:spPr/>
    </dgm:pt>
    <dgm:pt modelId="{70716B2B-88D7-4EB6-A358-94C78B198501}" type="pres">
      <dgm:prSet presAssocID="{3ED031F9-FEE6-459B-A5EB-77AB3EE5A7AC}" presName="space" presStyleCnt="0"/>
      <dgm:spPr/>
    </dgm:pt>
    <dgm:pt modelId="{FD181CC4-ADFE-4FB2-BAC9-841C1DF60D85}" type="pres">
      <dgm:prSet presAssocID="{B250D28B-8E60-43CE-9037-CB1AE317A446}" presName="composite" presStyleCnt="0"/>
      <dgm:spPr/>
    </dgm:pt>
    <dgm:pt modelId="{A58E37DF-AA14-45FA-8AF3-F73352B1F629}" type="pres">
      <dgm:prSet presAssocID="{B250D28B-8E60-43CE-9037-CB1AE317A44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80341A4-D072-4DAA-AB46-ED1607C0F0F3}" type="pres">
      <dgm:prSet presAssocID="{B250D28B-8E60-43CE-9037-CB1AE317A446}" presName="desTx" presStyleLbl="alignAccFollowNode1" presStyleIdx="1" presStyleCnt="2" custScaleY="106833">
        <dgm:presLayoutVars>
          <dgm:bulletEnabled val="1"/>
        </dgm:presLayoutVars>
      </dgm:prSet>
      <dgm:spPr/>
    </dgm:pt>
  </dgm:ptLst>
  <dgm:cxnLst>
    <dgm:cxn modelId="{8058AA02-FFDC-4BAB-87AE-1D7E6F372E20}" srcId="{B250D28B-8E60-43CE-9037-CB1AE317A446}" destId="{F90787E3-9A56-4051-B22B-23B3C42BE6C5}" srcOrd="0" destOrd="0" parTransId="{F4A833EF-D70D-44E5-B56A-5BF313ED4E25}" sibTransId="{B1FC1AAC-5F03-49B9-87A9-C0962B45DC5F}"/>
    <dgm:cxn modelId="{FDDBFD0A-6BA7-4FCB-8911-24DEA151FF81}" type="presOf" srcId="{0CBDD9FD-1FED-411A-9843-D4F8B92DCAFA}" destId="{FFC7113D-1BE2-4BD3-921F-BC04C5403B37}" srcOrd="0" destOrd="0" presId="urn:microsoft.com/office/officeart/2005/8/layout/hList1"/>
    <dgm:cxn modelId="{6D0F9947-2B06-4104-AE3A-5CC5BFECBBB4}" type="presOf" srcId="{35125150-FFE4-44C5-BC8E-710D24B74A97}" destId="{1ACE2DE9-6EA3-4A25-A2A6-631F09E7158D}" srcOrd="0" destOrd="0" presId="urn:microsoft.com/office/officeart/2005/8/layout/hList1"/>
    <dgm:cxn modelId="{DA1F4055-4F32-4ABF-B7DD-6E529F7B3AF8}" type="presOf" srcId="{05964D3F-CC65-45F0-8BD2-3F00EEB6C455}" destId="{FFC7113D-1BE2-4BD3-921F-BC04C5403B37}" srcOrd="0" destOrd="2" presId="urn:microsoft.com/office/officeart/2005/8/layout/hList1"/>
    <dgm:cxn modelId="{5FBDBA5A-D13C-43D8-BE13-22037039AC3D}" srcId="{35125150-FFE4-44C5-BC8E-710D24B74A97}" destId="{0CBDD9FD-1FED-411A-9843-D4F8B92DCAFA}" srcOrd="0" destOrd="0" parTransId="{1581D6AA-ECF1-48EA-A7A5-2E0ED27859BF}" sibTransId="{54826859-90D7-4EC0-B82A-AEC2F5E40A9D}"/>
    <dgm:cxn modelId="{16D8717C-213E-4E74-B2CC-38ECEADE4A42}" type="presOf" srcId="{9A3A10AF-4F9E-4D44-9979-1AAEA872FBF9}" destId="{880341A4-D072-4DAA-AB46-ED1607C0F0F3}" srcOrd="0" destOrd="1" presId="urn:microsoft.com/office/officeart/2005/8/layout/hList1"/>
    <dgm:cxn modelId="{C2FC1785-9E36-4453-9B09-CF3D9E11DF9B}" type="presOf" srcId="{B250D28B-8E60-43CE-9037-CB1AE317A446}" destId="{A58E37DF-AA14-45FA-8AF3-F73352B1F629}" srcOrd="0" destOrd="0" presId="urn:microsoft.com/office/officeart/2005/8/layout/hList1"/>
    <dgm:cxn modelId="{C5FC68BE-A5D9-4F97-ABED-73433624104A}" type="presOf" srcId="{918FF800-91B7-48C2-A1DD-63927F1D3B8C}" destId="{5C674EC5-06E2-4FC2-990B-C3565A32A42D}" srcOrd="0" destOrd="0" presId="urn:microsoft.com/office/officeart/2005/8/layout/hList1"/>
    <dgm:cxn modelId="{18EE57BF-738C-46B9-B631-FCC55DDC9445}" srcId="{35125150-FFE4-44C5-BC8E-710D24B74A97}" destId="{05964D3F-CC65-45F0-8BD2-3F00EEB6C455}" srcOrd="2" destOrd="0" parTransId="{F2ECC000-20C9-4C61-9E06-5C58CA720824}" sibTransId="{CD230C89-B57C-4BAA-9628-FF4C8D83C67F}"/>
    <dgm:cxn modelId="{599782C0-513E-40B0-8B77-CE1F01DA311F}" srcId="{35125150-FFE4-44C5-BC8E-710D24B74A97}" destId="{C6511C6C-7F75-4151-9592-7C07E5024621}" srcOrd="1" destOrd="0" parTransId="{8D51F23C-8DDB-4282-961E-6A7E1F6BD57D}" sibTransId="{7A2891A9-81B8-4444-9F1F-C14C080F049A}"/>
    <dgm:cxn modelId="{96F9B1C9-019A-4C7F-8575-A07DE28E64A3}" type="presOf" srcId="{C6511C6C-7F75-4151-9592-7C07E5024621}" destId="{FFC7113D-1BE2-4BD3-921F-BC04C5403B37}" srcOrd="0" destOrd="1" presId="urn:microsoft.com/office/officeart/2005/8/layout/hList1"/>
    <dgm:cxn modelId="{285008CF-1265-4489-905E-4FFBD422D258}" srcId="{B250D28B-8E60-43CE-9037-CB1AE317A446}" destId="{9A3A10AF-4F9E-4D44-9979-1AAEA872FBF9}" srcOrd="1" destOrd="0" parTransId="{9C1E2435-22E5-4D85-BA4A-4C9273978AD4}" sibTransId="{9986A58B-AC70-4409-A354-AD10063E6C2C}"/>
    <dgm:cxn modelId="{21B396D8-C9DB-4E27-846B-D7E35DD0CE9A}" srcId="{918FF800-91B7-48C2-A1DD-63927F1D3B8C}" destId="{B250D28B-8E60-43CE-9037-CB1AE317A446}" srcOrd="1" destOrd="0" parTransId="{2B20FF60-17DC-4388-98FE-4E57D07A0072}" sibTransId="{F599C486-3351-4395-A5B2-9FCE5645BD0E}"/>
    <dgm:cxn modelId="{74B3EEEA-3842-4327-96E9-162B53ABA7CA}" type="presOf" srcId="{F90787E3-9A56-4051-B22B-23B3C42BE6C5}" destId="{880341A4-D072-4DAA-AB46-ED1607C0F0F3}" srcOrd="0" destOrd="0" presId="urn:microsoft.com/office/officeart/2005/8/layout/hList1"/>
    <dgm:cxn modelId="{B6EDFDFC-C53A-4540-9159-EA9E8713C46C}" srcId="{918FF800-91B7-48C2-A1DD-63927F1D3B8C}" destId="{35125150-FFE4-44C5-BC8E-710D24B74A97}" srcOrd="0" destOrd="0" parTransId="{2E4F12F4-A32C-43AB-A212-F6A4853A82CD}" sibTransId="{3ED031F9-FEE6-459B-A5EB-77AB3EE5A7AC}"/>
    <dgm:cxn modelId="{400FD2DB-079E-4DF9-AD67-2A74EC3FBEFF}" type="presParOf" srcId="{5C674EC5-06E2-4FC2-990B-C3565A32A42D}" destId="{71704533-CF78-4B85-83E9-DADB04D13C9F}" srcOrd="0" destOrd="0" presId="urn:microsoft.com/office/officeart/2005/8/layout/hList1"/>
    <dgm:cxn modelId="{35F42835-BEEF-4206-ADD0-4F4BD2687EC9}" type="presParOf" srcId="{71704533-CF78-4B85-83E9-DADB04D13C9F}" destId="{1ACE2DE9-6EA3-4A25-A2A6-631F09E7158D}" srcOrd="0" destOrd="0" presId="urn:microsoft.com/office/officeart/2005/8/layout/hList1"/>
    <dgm:cxn modelId="{E304EF61-208E-4ECE-8EC8-4FA34CC9E46A}" type="presParOf" srcId="{71704533-CF78-4B85-83E9-DADB04D13C9F}" destId="{FFC7113D-1BE2-4BD3-921F-BC04C5403B37}" srcOrd="1" destOrd="0" presId="urn:microsoft.com/office/officeart/2005/8/layout/hList1"/>
    <dgm:cxn modelId="{59D36497-DF5B-4B97-912C-B01204B044A1}" type="presParOf" srcId="{5C674EC5-06E2-4FC2-990B-C3565A32A42D}" destId="{70716B2B-88D7-4EB6-A358-94C78B198501}" srcOrd="1" destOrd="0" presId="urn:microsoft.com/office/officeart/2005/8/layout/hList1"/>
    <dgm:cxn modelId="{8822B8BB-B8AC-4FCC-B3A3-213EC3249A53}" type="presParOf" srcId="{5C674EC5-06E2-4FC2-990B-C3565A32A42D}" destId="{FD181CC4-ADFE-4FB2-BAC9-841C1DF60D85}" srcOrd="2" destOrd="0" presId="urn:microsoft.com/office/officeart/2005/8/layout/hList1"/>
    <dgm:cxn modelId="{7FEF5ED4-9320-428C-834E-2C26EE97DACA}" type="presParOf" srcId="{FD181CC4-ADFE-4FB2-BAC9-841C1DF60D85}" destId="{A58E37DF-AA14-45FA-8AF3-F73352B1F629}" srcOrd="0" destOrd="0" presId="urn:microsoft.com/office/officeart/2005/8/layout/hList1"/>
    <dgm:cxn modelId="{DF485855-E3BF-41EF-8E5B-3C862A0F538A}" type="presParOf" srcId="{FD181CC4-ADFE-4FB2-BAC9-841C1DF60D85}" destId="{880341A4-D072-4DAA-AB46-ED1607C0F0F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2AF47-82A3-45FB-BCBC-EAC19C8F934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3AE314A-5937-4FF1-ADA4-D1A641B2CD1E}">
      <dgm:prSet phldrT="[Texto]" custT="1"/>
      <dgm:spPr/>
      <dgm:t>
        <a:bodyPr/>
        <a:lstStyle/>
        <a:p>
          <a:r>
            <a:rPr lang="es-ES" sz="1200" dirty="0" err="1"/>
            <a:t>Chair</a:t>
          </a:r>
          <a:endParaRPr lang="es-ES" sz="1200" dirty="0"/>
        </a:p>
        <a:p>
          <a:r>
            <a:rPr lang="es-ES" sz="1200" dirty="0"/>
            <a:t> </a:t>
          </a:r>
        </a:p>
      </dgm:t>
    </dgm:pt>
    <dgm:pt modelId="{87490501-B127-4BFD-BB13-A022D08C4871}" type="parTrans" cxnId="{B790542A-ACEF-462A-B8FA-8A3DF8804B70}">
      <dgm:prSet/>
      <dgm:spPr/>
      <dgm:t>
        <a:bodyPr/>
        <a:lstStyle/>
        <a:p>
          <a:endParaRPr lang="es-ES"/>
        </a:p>
      </dgm:t>
    </dgm:pt>
    <dgm:pt modelId="{926DA24F-99C7-45EC-8890-98AB78A2D6C8}" type="sibTrans" cxnId="{B790542A-ACEF-462A-B8FA-8A3DF8804B70}">
      <dgm:prSet/>
      <dgm:spPr/>
      <dgm:t>
        <a:bodyPr/>
        <a:lstStyle/>
        <a:p>
          <a:endParaRPr lang="es-ES"/>
        </a:p>
      </dgm:t>
    </dgm:pt>
    <dgm:pt modelId="{427C5A2E-DD4A-4904-976F-6A174D58C6E7}">
      <dgm:prSet phldrT="[Texto]" custT="1"/>
      <dgm:spPr/>
      <dgm:t>
        <a:bodyPr/>
        <a:lstStyle/>
        <a:p>
          <a:r>
            <a:rPr lang="es-ES" sz="1000" baseline="0" dirty="0"/>
            <a:t>DG </a:t>
          </a:r>
          <a:r>
            <a:rPr lang="es-ES" sz="1000" baseline="0" dirty="0" err="1"/>
            <a:t>Grow</a:t>
          </a:r>
          <a:endParaRPr lang="es-ES" sz="1000" baseline="0" dirty="0"/>
        </a:p>
        <a:p>
          <a:r>
            <a:rPr lang="es-ES" sz="1000" baseline="0" dirty="0" err="1"/>
            <a:t>Eismea</a:t>
          </a:r>
          <a:endParaRPr lang="es-ES" sz="1000" baseline="0" dirty="0"/>
        </a:p>
      </dgm:t>
    </dgm:pt>
    <dgm:pt modelId="{A97CDB93-D3DA-47AC-B850-F413198E2640}" type="parTrans" cxnId="{AE676823-CED9-46DF-92B7-7CECBC161DAB}">
      <dgm:prSet/>
      <dgm:spPr/>
      <dgm:t>
        <a:bodyPr/>
        <a:lstStyle/>
        <a:p>
          <a:endParaRPr lang="es-ES"/>
        </a:p>
      </dgm:t>
    </dgm:pt>
    <dgm:pt modelId="{D30367A6-C4CD-4CD2-9B8C-5D05E325323F}" type="sibTrans" cxnId="{AE676823-CED9-46DF-92B7-7CECBC161DAB}">
      <dgm:prSet/>
      <dgm:spPr/>
      <dgm:t>
        <a:bodyPr/>
        <a:lstStyle/>
        <a:p>
          <a:endParaRPr lang="es-ES"/>
        </a:p>
      </dgm:t>
    </dgm:pt>
    <dgm:pt modelId="{ED304E60-3718-4CBA-9BD2-D310D9B60989}">
      <dgm:prSet phldrT="[Texto]" custT="1"/>
      <dgm:spPr/>
      <dgm:t>
        <a:bodyPr/>
        <a:lstStyle/>
        <a:p>
          <a:r>
            <a:rPr lang="es-ES" sz="1200" dirty="0"/>
            <a:t>Core </a:t>
          </a:r>
          <a:r>
            <a:rPr lang="es-ES" sz="1200" dirty="0" err="1"/>
            <a:t>Team</a:t>
          </a:r>
          <a:endParaRPr lang="es-ES" sz="1200" dirty="0"/>
        </a:p>
      </dgm:t>
    </dgm:pt>
    <dgm:pt modelId="{643AE23D-8758-4AF8-9B19-50B4CB1ADDC5}" type="parTrans" cxnId="{E75D5031-2E08-4F23-9242-36956A0FAF3E}">
      <dgm:prSet/>
      <dgm:spPr/>
      <dgm:t>
        <a:bodyPr/>
        <a:lstStyle/>
        <a:p>
          <a:endParaRPr lang="es-ES"/>
        </a:p>
      </dgm:t>
    </dgm:pt>
    <dgm:pt modelId="{08E64717-E2D7-4F25-B234-980F8C7E50E1}" type="sibTrans" cxnId="{E75D5031-2E08-4F23-9242-36956A0FAF3E}">
      <dgm:prSet/>
      <dgm:spPr/>
      <dgm:t>
        <a:bodyPr/>
        <a:lstStyle/>
        <a:p>
          <a:endParaRPr lang="es-ES"/>
        </a:p>
      </dgm:t>
    </dgm:pt>
    <dgm:pt modelId="{832A25DD-958A-4849-8FD0-7F706A666680}">
      <dgm:prSet custT="1"/>
      <dgm:spPr/>
      <dgm:t>
        <a:bodyPr/>
        <a:lstStyle/>
        <a:p>
          <a:r>
            <a:rPr lang="es-ES" sz="1400" dirty="0" err="1"/>
            <a:t>Group</a:t>
          </a:r>
          <a:r>
            <a:rPr lang="es-ES" sz="1400" dirty="0"/>
            <a:t> </a:t>
          </a:r>
          <a:r>
            <a:rPr lang="es-ES" sz="1400" dirty="0" err="1"/>
            <a:t>Members</a:t>
          </a:r>
          <a:endParaRPr lang="es-ES" sz="1400" dirty="0"/>
        </a:p>
      </dgm:t>
    </dgm:pt>
    <dgm:pt modelId="{C4176C02-97EE-421A-8E51-F9A62873C78D}" type="parTrans" cxnId="{991CC418-2D67-4DF5-99FF-0FC7423A9EBC}">
      <dgm:prSet/>
      <dgm:spPr/>
      <dgm:t>
        <a:bodyPr/>
        <a:lstStyle/>
        <a:p>
          <a:endParaRPr lang="es-ES"/>
        </a:p>
      </dgm:t>
    </dgm:pt>
    <dgm:pt modelId="{252666E0-975F-4844-9440-8599CFB885F6}" type="sibTrans" cxnId="{991CC418-2D67-4DF5-99FF-0FC7423A9EBC}">
      <dgm:prSet/>
      <dgm:spPr/>
      <dgm:t>
        <a:bodyPr/>
        <a:lstStyle/>
        <a:p>
          <a:endParaRPr lang="es-ES"/>
        </a:p>
      </dgm:t>
    </dgm:pt>
    <dgm:pt modelId="{B6CEF0EA-AE99-45C1-ACF5-A85242E1B5EE}">
      <dgm:prSet phldrT="[Texto]" custScaleX="70834" custScaleY="73115" custLinFactNeighborX="3218" custLinFactNeighborY="-212"/>
      <dgm:spPr/>
    </dgm:pt>
    <dgm:pt modelId="{116C49FE-2E0C-4365-B4FA-20288217D7EA}" type="parTrans" cxnId="{B048A04D-CB8E-48B8-A319-D56C29FBD577}">
      <dgm:prSet/>
      <dgm:spPr/>
      <dgm:t>
        <a:bodyPr/>
        <a:lstStyle/>
        <a:p>
          <a:endParaRPr lang="es-ES"/>
        </a:p>
      </dgm:t>
    </dgm:pt>
    <dgm:pt modelId="{32AB9D74-D8B5-4021-982A-61B5426F8975}" type="sibTrans" cxnId="{B048A04D-CB8E-48B8-A319-D56C29FBD577}">
      <dgm:prSet/>
      <dgm:spPr/>
      <dgm:t>
        <a:bodyPr/>
        <a:lstStyle/>
        <a:p>
          <a:endParaRPr lang="es-ES"/>
        </a:p>
      </dgm:t>
    </dgm:pt>
    <dgm:pt modelId="{5AA18C4F-C3F1-42D9-91DC-248381240E39}">
      <dgm:prSet/>
      <dgm:spPr/>
    </dgm:pt>
    <dgm:pt modelId="{086330C7-8BA7-43CA-827D-B0EBFE0CA696}" type="parTrans" cxnId="{FA39A250-523E-43FD-A3E3-555580CDB734}">
      <dgm:prSet/>
      <dgm:spPr/>
      <dgm:t>
        <a:bodyPr/>
        <a:lstStyle/>
        <a:p>
          <a:endParaRPr lang="es-ES"/>
        </a:p>
      </dgm:t>
    </dgm:pt>
    <dgm:pt modelId="{92A69ACD-6588-48EB-BCDA-A570C7CE308F}" type="sibTrans" cxnId="{FA39A250-523E-43FD-A3E3-555580CDB734}">
      <dgm:prSet/>
      <dgm:spPr/>
      <dgm:t>
        <a:bodyPr/>
        <a:lstStyle/>
        <a:p>
          <a:endParaRPr lang="es-ES"/>
        </a:p>
      </dgm:t>
    </dgm:pt>
    <dgm:pt modelId="{59214DC4-A727-40D7-875C-E080EBB68118}">
      <dgm:prSet/>
      <dgm:spPr/>
      <dgm:t>
        <a:bodyPr/>
        <a:lstStyle/>
        <a:p>
          <a:endParaRPr lang="es-ES"/>
        </a:p>
      </dgm:t>
    </dgm:pt>
    <dgm:pt modelId="{40B5BFA7-AF04-4BEB-9AEC-EA22D4A16057}" type="parTrans" cxnId="{332B167C-4A8C-4143-B60A-FC206C56BBB7}">
      <dgm:prSet/>
      <dgm:spPr/>
      <dgm:t>
        <a:bodyPr/>
        <a:lstStyle/>
        <a:p>
          <a:endParaRPr lang="es-ES"/>
        </a:p>
      </dgm:t>
    </dgm:pt>
    <dgm:pt modelId="{64EE324D-72DB-40E3-8FF8-EBC116EA8A50}" type="sibTrans" cxnId="{332B167C-4A8C-4143-B60A-FC206C56BBB7}">
      <dgm:prSet/>
      <dgm:spPr/>
      <dgm:t>
        <a:bodyPr/>
        <a:lstStyle/>
        <a:p>
          <a:endParaRPr lang="es-ES"/>
        </a:p>
      </dgm:t>
    </dgm:pt>
    <dgm:pt modelId="{FCB07FF5-9988-414A-9422-456A20F59093}">
      <dgm:prSet/>
      <dgm:spPr/>
    </dgm:pt>
    <dgm:pt modelId="{524F3EEE-CC8F-4F2A-B26C-FA25644B1C34}" type="parTrans" cxnId="{43D56BC4-5192-4900-A47D-316BB88E8973}">
      <dgm:prSet/>
      <dgm:spPr/>
      <dgm:t>
        <a:bodyPr/>
        <a:lstStyle/>
        <a:p>
          <a:endParaRPr lang="es-ES"/>
        </a:p>
      </dgm:t>
    </dgm:pt>
    <dgm:pt modelId="{D8006CAC-CE19-448B-A7B8-FABC1A09083A}" type="sibTrans" cxnId="{43D56BC4-5192-4900-A47D-316BB88E8973}">
      <dgm:prSet/>
      <dgm:spPr/>
      <dgm:t>
        <a:bodyPr/>
        <a:lstStyle/>
        <a:p>
          <a:endParaRPr lang="es-ES"/>
        </a:p>
      </dgm:t>
    </dgm:pt>
    <dgm:pt modelId="{D0EC77B3-01CE-4E20-B975-70447AAD12C3}">
      <dgm:prSet/>
      <dgm:spPr/>
      <dgm:t>
        <a:bodyPr/>
        <a:lstStyle/>
        <a:p>
          <a:endParaRPr lang="es-ES"/>
        </a:p>
      </dgm:t>
    </dgm:pt>
    <dgm:pt modelId="{D9C3388F-7302-4D71-B88A-4515352A7906}" type="parTrans" cxnId="{71FF4D8F-56E5-4249-9B1C-511F607D1966}">
      <dgm:prSet/>
      <dgm:spPr/>
      <dgm:t>
        <a:bodyPr/>
        <a:lstStyle/>
        <a:p>
          <a:endParaRPr lang="es-ES"/>
        </a:p>
      </dgm:t>
    </dgm:pt>
    <dgm:pt modelId="{ED2B2B1E-4798-4112-ABB6-B483645746E9}" type="sibTrans" cxnId="{71FF4D8F-56E5-4249-9B1C-511F607D1966}">
      <dgm:prSet/>
      <dgm:spPr/>
      <dgm:t>
        <a:bodyPr/>
        <a:lstStyle/>
        <a:p>
          <a:endParaRPr lang="es-ES"/>
        </a:p>
      </dgm:t>
    </dgm:pt>
    <dgm:pt modelId="{B8D01EBA-32D8-4221-B30C-3726E11FEF12}">
      <dgm:prSet phldrT="[Texto]" custScaleX="66350" custScaleY="51512" custLinFactNeighborX="-9986" custLinFactNeighborY="-34119"/>
      <dgm:spPr/>
    </dgm:pt>
    <dgm:pt modelId="{C0843D4B-01E5-4FF0-A3ED-847641B9BD47}" type="parTrans" cxnId="{BB0662F9-328A-41D8-AD4D-7E401396EADA}">
      <dgm:prSet/>
      <dgm:spPr/>
      <dgm:t>
        <a:bodyPr/>
        <a:lstStyle/>
        <a:p>
          <a:endParaRPr lang="es-ES"/>
        </a:p>
      </dgm:t>
    </dgm:pt>
    <dgm:pt modelId="{6182C592-12EF-4ED1-B257-23E3966F8D0A}" type="sibTrans" cxnId="{BB0662F9-328A-41D8-AD4D-7E401396EADA}">
      <dgm:prSet/>
      <dgm:spPr/>
      <dgm:t>
        <a:bodyPr/>
        <a:lstStyle/>
        <a:p>
          <a:endParaRPr lang="es-ES"/>
        </a:p>
      </dgm:t>
    </dgm:pt>
    <dgm:pt modelId="{92C2064C-EC72-41F9-8B50-017B58E67887}" type="pres">
      <dgm:prSet presAssocID="{4CA2AF47-82A3-45FB-BCBC-EAC19C8F9344}" presName="matrix" presStyleCnt="0">
        <dgm:presLayoutVars>
          <dgm:chMax val="1"/>
          <dgm:dir/>
          <dgm:resizeHandles val="exact"/>
        </dgm:presLayoutVars>
      </dgm:prSet>
      <dgm:spPr/>
    </dgm:pt>
    <dgm:pt modelId="{1686E1CF-73CB-4BE2-9A58-3FCBDCCEEF11}" type="pres">
      <dgm:prSet presAssocID="{4CA2AF47-82A3-45FB-BCBC-EAC19C8F9344}" presName="diamond" presStyleLbl="bgShp" presStyleIdx="0" presStyleCnt="1" custScaleX="113684" custLinFactNeighborX="15832" custLinFactNeighborY="1074"/>
      <dgm:spPr/>
    </dgm:pt>
    <dgm:pt modelId="{A88C99C9-98FD-4BF7-806C-A8F1BFE6E44B}" type="pres">
      <dgm:prSet presAssocID="{4CA2AF47-82A3-45FB-BCBC-EAC19C8F9344}" presName="quad1" presStyleLbl="node1" presStyleIdx="0" presStyleCnt="4" custScaleX="58978" custScaleY="47506" custLinFactNeighborX="4576" custLinFactNeighborY="-39980">
        <dgm:presLayoutVars>
          <dgm:chMax val="0"/>
          <dgm:chPref val="0"/>
          <dgm:bulletEnabled val="1"/>
        </dgm:presLayoutVars>
      </dgm:prSet>
      <dgm:spPr/>
    </dgm:pt>
    <dgm:pt modelId="{97FBDED0-7BBA-49B8-BC99-C5C2A3031229}" type="pres">
      <dgm:prSet presAssocID="{4CA2AF47-82A3-45FB-BCBC-EAC19C8F9344}" presName="quad2" presStyleLbl="node1" presStyleIdx="1" presStyleCnt="4" custScaleX="64903" custScaleY="46967" custLinFactNeighborX="-22150" custLinFactNeighborY="-41183">
        <dgm:presLayoutVars>
          <dgm:chMax val="0"/>
          <dgm:chPref val="0"/>
          <dgm:bulletEnabled val="1"/>
        </dgm:presLayoutVars>
      </dgm:prSet>
      <dgm:spPr/>
    </dgm:pt>
    <dgm:pt modelId="{B13BEF29-0C53-4633-A5C2-4E777CB24E19}" type="pres">
      <dgm:prSet presAssocID="{4CA2AF47-82A3-45FB-BCBC-EAC19C8F9344}" presName="quad3" presStyleLbl="node1" presStyleIdx="2" presStyleCnt="4" custFlipVert="0" custScaleX="136724" custScaleY="32922" custLinFactNeighborX="7093" custLinFactNeighborY="-65379">
        <dgm:presLayoutVars>
          <dgm:chMax val="0"/>
          <dgm:chPref val="0"/>
          <dgm:bulletEnabled val="1"/>
        </dgm:presLayoutVars>
      </dgm:prSet>
      <dgm:spPr/>
    </dgm:pt>
    <dgm:pt modelId="{F5B7FB42-DD4E-4859-B0BF-2D7CD608D978}" type="pres">
      <dgm:prSet presAssocID="{4CA2AF47-82A3-45FB-BCBC-EAC19C8F9344}" presName="quad4" presStyleLbl="node1" presStyleIdx="3" presStyleCnt="4" custScaleX="204925" custScaleY="66461" custLinFactX="-12385" custLinFactNeighborX="-100000" custLinFactNeighborY="23852">
        <dgm:presLayoutVars>
          <dgm:chMax val="0"/>
          <dgm:chPref val="0"/>
          <dgm:bulletEnabled val="1"/>
        </dgm:presLayoutVars>
      </dgm:prSet>
      <dgm:spPr/>
    </dgm:pt>
  </dgm:ptLst>
  <dgm:cxnLst>
    <dgm:cxn modelId="{991CC418-2D67-4DF5-99FF-0FC7423A9EBC}" srcId="{4CA2AF47-82A3-45FB-BCBC-EAC19C8F9344}" destId="{832A25DD-958A-4849-8FD0-7F706A666680}" srcOrd="3" destOrd="0" parTransId="{C4176C02-97EE-421A-8E51-F9A62873C78D}" sibTransId="{252666E0-975F-4844-9440-8599CFB885F6}"/>
    <dgm:cxn modelId="{AE676823-CED9-46DF-92B7-7CECBC161DAB}" srcId="{4CA2AF47-82A3-45FB-BCBC-EAC19C8F9344}" destId="{427C5A2E-DD4A-4904-976F-6A174D58C6E7}" srcOrd="1" destOrd="0" parTransId="{A97CDB93-D3DA-47AC-B850-F413198E2640}" sibTransId="{D30367A6-C4CD-4CD2-9B8C-5D05E325323F}"/>
    <dgm:cxn modelId="{B790542A-ACEF-462A-B8FA-8A3DF8804B70}" srcId="{4CA2AF47-82A3-45FB-BCBC-EAC19C8F9344}" destId="{53AE314A-5937-4FF1-ADA4-D1A641B2CD1E}" srcOrd="0" destOrd="0" parTransId="{87490501-B127-4BFD-BB13-A022D08C4871}" sibTransId="{926DA24F-99C7-45EC-8890-98AB78A2D6C8}"/>
    <dgm:cxn modelId="{E75D5031-2E08-4F23-9242-36956A0FAF3E}" srcId="{4CA2AF47-82A3-45FB-BCBC-EAC19C8F9344}" destId="{ED304E60-3718-4CBA-9BD2-D310D9B60989}" srcOrd="2" destOrd="0" parTransId="{643AE23D-8758-4AF8-9B19-50B4CB1ADDC5}" sibTransId="{08E64717-E2D7-4F25-B234-980F8C7E50E1}"/>
    <dgm:cxn modelId="{B048A04D-CB8E-48B8-A319-D56C29FBD577}" srcId="{4CA2AF47-82A3-45FB-BCBC-EAC19C8F9344}" destId="{B6CEF0EA-AE99-45C1-ACF5-A85242E1B5EE}" srcOrd="4" destOrd="0" parTransId="{116C49FE-2E0C-4365-B4FA-20288217D7EA}" sibTransId="{32AB9D74-D8B5-4021-982A-61B5426F8975}"/>
    <dgm:cxn modelId="{FA39A250-523E-43FD-A3E3-555580CDB734}" srcId="{4CA2AF47-82A3-45FB-BCBC-EAC19C8F9344}" destId="{5AA18C4F-C3F1-42D9-91DC-248381240E39}" srcOrd="5" destOrd="0" parTransId="{086330C7-8BA7-43CA-827D-B0EBFE0CA696}" sibTransId="{92A69ACD-6588-48EB-BCDA-A570C7CE308F}"/>
    <dgm:cxn modelId="{332B167C-4A8C-4143-B60A-FC206C56BBB7}" srcId="{4CA2AF47-82A3-45FB-BCBC-EAC19C8F9344}" destId="{59214DC4-A727-40D7-875C-E080EBB68118}" srcOrd="6" destOrd="0" parTransId="{40B5BFA7-AF04-4BEB-9AEC-EA22D4A16057}" sibTransId="{64EE324D-72DB-40E3-8FF8-EBC116EA8A50}"/>
    <dgm:cxn modelId="{71FF4D8F-56E5-4249-9B1C-511F607D1966}" srcId="{4CA2AF47-82A3-45FB-BCBC-EAC19C8F9344}" destId="{D0EC77B3-01CE-4E20-B975-70447AAD12C3}" srcOrd="8" destOrd="0" parTransId="{D9C3388F-7302-4D71-B88A-4515352A7906}" sibTransId="{ED2B2B1E-4798-4112-ABB6-B483645746E9}"/>
    <dgm:cxn modelId="{A717D099-0FD7-4615-8AA4-E090D2CE24DB}" type="presOf" srcId="{53AE314A-5937-4FF1-ADA4-D1A641B2CD1E}" destId="{A88C99C9-98FD-4BF7-806C-A8F1BFE6E44B}" srcOrd="0" destOrd="0" presId="urn:microsoft.com/office/officeart/2005/8/layout/matrix3"/>
    <dgm:cxn modelId="{B00A96C3-72A6-42BC-A464-BF7DA78FE843}" type="presOf" srcId="{832A25DD-958A-4849-8FD0-7F706A666680}" destId="{F5B7FB42-DD4E-4859-B0BF-2D7CD608D978}" srcOrd="0" destOrd="0" presId="urn:microsoft.com/office/officeart/2005/8/layout/matrix3"/>
    <dgm:cxn modelId="{43D56BC4-5192-4900-A47D-316BB88E8973}" srcId="{4CA2AF47-82A3-45FB-BCBC-EAC19C8F9344}" destId="{FCB07FF5-9988-414A-9422-456A20F59093}" srcOrd="7" destOrd="0" parTransId="{524F3EEE-CC8F-4F2A-B26C-FA25644B1C34}" sibTransId="{D8006CAC-CE19-448B-A7B8-FABC1A09083A}"/>
    <dgm:cxn modelId="{E8AE3ED7-3A5C-4D27-BAFF-867DDC766199}" type="presOf" srcId="{4CA2AF47-82A3-45FB-BCBC-EAC19C8F9344}" destId="{92C2064C-EC72-41F9-8B50-017B58E67887}" srcOrd="0" destOrd="0" presId="urn:microsoft.com/office/officeart/2005/8/layout/matrix3"/>
    <dgm:cxn modelId="{05A629F1-3C8E-45A5-8A69-7CC746669B67}" type="presOf" srcId="{ED304E60-3718-4CBA-9BD2-D310D9B60989}" destId="{B13BEF29-0C53-4633-A5C2-4E777CB24E19}" srcOrd="0" destOrd="0" presId="urn:microsoft.com/office/officeart/2005/8/layout/matrix3"/>
    <dgm:cxn modelId="{BB0662F9-328A-41D8-AD4D-7E401396EADA}" srcId="{4CA2AF47-82A3-45FB-BCBC-EAC19C8F9344}" destId="{B8D01EBA-32D8-4221-B30C-3726E11FEF12}" srcOrd="9" destOrd="0" parTransId="{C0843D4B-01E5-4FF0-A3ED-847641B9BD47}" sibTransId="{6182C592-12EF-4ED1-B257-23E3966F8D0A}"/>
    <dgm:cxn modelId="{FED7F1FC-082D-480C-B6AA-49AA104B402E}" type="presOf" srcId="{427C5A2E-DD4A-4904-976F-6A174D58C6E7}" destId="{97FBDED0-7BBA-49B8-BC99-C5C2A3031229}" srcOrd="0" destOrd="0" presId="urn:microsoft.com/office/officeart/2005/8/layout/matrix3"/>
    <dgm:cxn modelId="{8329AAA5-F8EA-4353-8509-6B9E48340EAA}" type="presParOf" srcId="{92C2064C-EC72-41F9-8B50-017B58E67887}" destId="{1686E1CF-73CB-4BE2-9A58-3FCBDCCEEF11}" srcOrd="0" destOrd="0" presId="urn:microsoft.com/office/officeart/2005/8/layout/matrix3"/>
    <dgm:cxn modelId="{89953CC1-A98F-4841-97F0-236066CC3A41}" type="presParOf" srcId="{92C2064C-EC72-41F9-8B50-017B58E67887}" destId="{A88C99C9-98FD-4BF7-806C-A8F1BFE6E44B}" srcOrd="1" destOrd="0" presId="urn:microsoft.com/office/officeart/2005/8/layout/matrix3"/>
    <dgm:cxn modelId="{887EE45D-501D-401F-9905-C52446A71D05}" type="presParOf" srcId="{92C2064C-EC72-41F9-8B50-017B58E67887}" destId="{97FBDED0-7BBA-49B8-BC99-C5C2A3031229}" srcOrd="2" destOrd="0" presId="urn:microsoft.com/office/officeart/2005/8/layout/matrix3"/>
    <dgm:cxn modelId="{ED08584E-68C5-4C6F-B686-159974BF1787}" type="presParOf" srcId="{92C2064C-EC72-41F9-8B50-017B58E67887}" destId="{B13BEF29-0C53-4633-A5C2-4E777CB24E19}" srcOrd="3" destOrd="0" presId="urn:microsoft.com/office/officeart/2005/8/layout/matrix3"/>
    <dgm:cxn modelId="{F253EC62-81A7-479C-921D-C028B8959B79}" type="presParOf" srcId="{92C2064C-EC72-41F9-8B50-017B58E67887}" destId="{F5B7FB42-DD4E-4859-B0BF-2D7CD608D97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E112D2-B496-4D57-8735-C59E32110FC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1B5C8B4-A1C2-43DC-96DF-8B7F52627E35}">
      <dgm:prSet phldrT="[Texto]" custT="1"/>
      <dgm:spPr/>
      <dgm:t>
        <a:bodyPr/>
        <a:lstStyle/>
        <a:p>
          <a:r>
            <a:rPr lang="es-ES" sz="1600" dirty="0"/>
            <a:t>Explore</a:t>
          </a:r>
        </a:p>
      </dgm:t>
    </dgm:pt>
    <dgm:pt modelId="{797FC188-918A-4731-8816-FBA394B409A4}" type="parTrans" cxnId="{DA29ECA7-FA96-45C2-A6F7-8BB110779D73}">
      <dgm:prSet/>
      <dgm:spPr/>
      <dgm:t>
        <a:bodyPr/>
        <a:lstStyle/>
        <a:p>
          <a:endParaRPr lang="es-ES"/>
        </a:p>
      </dgm:t>
    </dgm:pt>
    <dgm:pt modelId="{8AD68CFF-3024-4BF7-A8DD-5A46BA5D68B4}" type="sibTrans" cxnId="{DA29ECA7-FA96-45C2-A6F7-8BB110779D73}">
      <dgm:prSet/>
      <dgm:spPr/>
      <dgm:t>
        <a:bodyPr/>
        <a:lstStyle/>
        <a:p>
          <a:endParaRPr lang="es-ES"/>
        </a:p>
      </dgm:t>
    </dgm:pt>
    <dgm:pt modelId="{3324EBAD-944D-4BCF-9948-349C845DFF82}">
      <dgm:prSet phldrT="[Texto]" custT="1"/>
      <dgm:spPr/>
      <dgm:t>
        <a:bodyPr/>
        <a:lstStyle/>
        <a:p>
          <a:r>
            <a:rPr lang="es-ES" sz="1400" dirty="0"/>
            <a:t>Continuos </a:t>
          </a:r>
          <a:r>
            <a:rPr lang="es-ES" sz="1400" dirty="0" err="1"/>
            <a:t>mapping</a:t>
          </a:r>
          <a:r>
            <a:rPr lang="es-ES" sz="1400" dirty="0"/>
            <a:t> </a:t>
          </a:r>
          <a:r>
            <a:rPr lang="es-ES" sz="1400" dirty="0" err="1"/>
            <a:t>of</a:t>
          </a:r>
          <a:r>
            <a:rPr lang="es-ES" sz="1400" dirty="0"/>
            <a:t> </a:t>
          </a:r>
          <a:r>
            <a:rPr lang="es-ES" sz="1400" dirty="0" err="1"/>
            <a:t>best</a:t>
          </a:r>
          <a:r>
            <a:rPr lang="es-ES" sz="1400" dirty="0"/>
            <a:t> </a:t>
          </a:r>
          <a:r>
            <a:rPr lang="es-ES" sz="1400" dirty="0" err="1"/>
            <a:t>practises</a:t>
          </a:r>
          <a:r>
            <a:rPr lang="es-ES" sz="1400" dirty="0"/>
            <a:t> in/</a:t>
          </a:r>
          <a:r>
            <a:rPr lang="es-ES" sz="1400" dirty="0" err="1"/>
            <a:t>outside</a:t>
          </a:r>
          <a:r>
            <a:rPr lang="es-ES" sz="1400" dirty="0"/>
            <a:t> </a:t>
          </a:r>
          <a:r>
            <a:rPr lang="es-ES" sz="1400" dirty="0" err="1"/>
            <a:t>the</a:t>
          </a:r>
          <a:r>
            <a:rPr lang="es-ES" sz="1400" dirty="0"/>
            <a:t> EEN</a:t>
          </a:r>
        </a:p>
      </dgm:t>
    </dgm:pt>
    <dgm:pt modelId="{D0F5C1DA-04A2-4C90-92D3-92580465BA29}" type="parTrans" cxnId="{82DBE014-B1A0-482C-8A88-C9E45307D1D6}">
      <dgm:prSet/>
      <dgm:spPr/>
      <dgm:t>
        <a:bodyPr/>
        <a:lstStyle/>
        <a:p>
          <a:endParaRPr lang="es-ES"/>
        </a:p>
      </dgm:t>
    </dgm:pt>
    <dgm:pt modelId="{AB8464A8-57BD-415A-8BA5-E8C25B071D49}" type="sibTrans" cxnId="{82DBE014-B1A0-482C-8A88-C9E45307D1D6}">
      <dgm:prSet/>
      <dgm:spPr/>
      <dgm:t>
        <a:bodyPr/>
        <a:lstStyle/>
        <a:p>
          <a:endParaRPr lang="es-ES"/>
        </a:p>
      </dgm:t>
    </dgm:pt>
    <dgm:pt modelId="{6F7DCE07-8A88-4FB9-9A53-0BF013ADA7E1}">
      <dgm:prSet phldrT="[Texto]" custT="1"/>
      <dgm:spPr/>
      <dgm:t>
        <a:bodyPr/>
        <a:lstStyle/>
        <a:p>
          <a:r>
            <a:rPr lang="es-ES" sz="1600" dirty="0" err="1"/>
            <a:t>Learn</a:t>
          </a:r>
          <a:endParaRPr lang="es-ES" sz="1600" dirty="0"/>
        </a:p>
      </dgm:t>
    </dgm:pt>
    <dgm:pt modelId="{117346F6-BF15-4282-BA9D-88ED408BDC65}" type="parTrans" cxnId="{F7BAFDAF-02C8-45F1-92DD-5BB75218095A}">
      <dgm:prSet/>
      <dgm:spPr/>
      <dgm:t>
        <a:bodyPr/>
        <a:lstStyle/>
        <a:p>
          <a:endParaRPr lang="es-ES"/>
        </a:p>
      </dgm:t>
    </dgm:pt>
    <dgm:pt modelId="{9F85A8F0-58B3-45DD-8F0A-A7D9E1F6105E}" type="sibTrans" cxnId="{F7BAFDAF-02C8-45F1-92DD-5BB75218095A}">
      <dgm:prSet/>
      <dgm:spPr/>
      <dgm:t>
        <a:bodyPr/>
        <a:lstStyle/>
        <a:p>
          <a:endParaRPr lang="es-ES"/>
        </a:p>
      </dgm:t>
    </dgm:pt>
    <dgm:pt modelId="{4EB1A1CC-90F0-4BA9-B6B0-D7EFE8459017}">
      <dgm:prSet phldrT="[Texto]" custT="1"/>
      <dgm:spPr/>
      <dgm:t>
        <a:bodyPr/>
        <a:lstStyle/>
        <a:p>
          <a:r>
            <a:rPr lang="es-ES" sz="1400" dirty="0"/>
            <a:t>Design </a:t>
          </a:r>
          <a:r>
            <a:rPr lang="es-ES" sz="1400" dirty="0" err="1"/>
            <a:t>of</a:t>
          </a:r>
          <a:r>
            <a:rPr lang="es-ES" sz="1400" dirty="0"/>
            <a:t> </a:t>
          </a:r>
          <a:r>
            <a:rPr lang="es-ES" sz="1400" dirty="0" err="1"/>
            <a:t>specific</a:t>
          </a:r>
          <a:r>
            <a:rPr lang="es-ES" sz="1400" dirty="0"/>
            <a:t> training </a:t>
          </a:r>
          <a:r>
            <a:rPr lang="es-ES" sz="1400" dirty="0" err="1"/>
            <a:t>sessions</a:t>
          </a:r>
          <a:r>
            <a:rPr lang="es-ES" sz="1400" dirty="0"/>
            <a:t> </a:t>
          </a:r>
          <a:r>
            <a:rPr lang="es-ES" sz="1400" dirty="0" err="1"/>
            <a:t>for</a:t>
          </a:r>
          <a:r>
            <a:rPr lang="es-ES" sz="1400" dirty="0"/>
            <a:t> </a:t>
          </a:r>
          <a:r>
            <a:rPr lang="es-ES" sz="1400" dirty="0" err="1"/>
            <a:t>our</a:t>
          </a:r>
          <a:r>
            <a:rPr lang="es-ES" sz="1400" dirty="0"/>
            <a:t> </a:t>
          </a:r>
          <a:r>
            <a:rPr lang="es-ES" sz="1400" dirty="0" err="1"/>
            <a:t>Scaleup</a:t>
          </a:r>
          <a:r>
            <a:rPr lang="es-ES" sz="1400" dirty="0"/>
            <a:t> </a:t>
          </a:r>
          <a:r>
            <a:rPr lang="es-ES" sz="1400" dirty="0" err="1"/>
            <a:t>advisors</a:t>
          </a:r>
          <a:endParaRPr lang="es-ES" sz="1400" dirty="0"/>
        </a:p>
      </dgm:t>
    </dgm:pt>
    <dgm:pt modelId="{8E880523-6949-478F-A9D3-3512263D3B8D}" type="parTrans" cxnId="{A17C1130-1AC6-4191-9093-C42015C8A331}">
      <dgm:prSet/>
      <dgm:spPr/>
      <dgm:t>
        <a:bodyPr/>
        <a:lstStyle/>
        <a:p>
          <a:endParaRPr lang="es-ES"/>
        </a:p>
      </dgm:t>
    </dgm:pt>
    <dgm:pt modelId="{34D2F2AB-3EAA-4FB3-B0A4-7E2678BDD066}" type="sibTrans" cxnId="{A17C1130-1AC6-4191-9093-C42015C8A331}">
      <dgm:prSet/>
      <dgm:spPr/>
      <dgm:t>
        <a:bodyPr/>
        <a:lstStyle/>
        <a:p>
          <a:endParaRPr lang="es-ES"/>
        </a:p>
      </dgm:t>
    </dgm:pt>
    <dgm:pt modelId="{66889BCC-D16F-49CB-8B14-BD273D59FE3F}">
      <dgm:prSet phldrT="[Texto]" custT="1"/>
      <dgm:spPr/>
      <dgm:t>
        <a:bodyPr/>
        <a:lstStyle/>
        <a:p>
          <a:r>
            <a:rPr lang="es-ES" sz="1600" dirty="0" err="1"/>
            <a:t>Connect</a:t>
          </a:r>
          <a:endParaRPr lang="es-ES" sz="1600" dirty="0"/>
        </a:p>
      </dgm:t>
    </dgm:pt>
    <dgm:pt modelId="{3CEB376F-011E-484C-A1C1-2FBC7162EDD0}" type="parTrans" cxnId="{52589F56-897B-408B-992E-2A9653EBA855}">
      <dgm:prSet/>
      <dgm:spPr/>
      <dgm:t>
        <a:bodyPr/>
        <a:lstStyle/>
        <a:p>
          <a:endParaRPr lang="es-ES"/>
        </a:p>
      </dgm:t>
    </dgm:pt>
    <dgm:pt modelId="{6DB57B63-9513-48B5-8257-65BB9D0B18DB}" type="sibTrans" cxnId="{52589F56-897B-408B-992E-2A9653EBA855}">
      <dgm:prSet/>
      <dgm:spPr/>
      <dgm:t>
        <a:bodyPr/>
        <a:lstStyle/>
        <a:p>
          <a:endParaRPr lang="es-ES"/>
        </a:p>
      </dgm:t>
    </dgm:pt>
    <dgm:pt modelId="{ADD78E60-CD5E-4159-B5B8-7B171C5FC00D}">
      <dgm:prSet phldrT="[Texto]" custT="1"/>
      <dgm:spPr/>
      <dgm:t>
        <a:bodyPr/>
        <a:lstStyle/>
        <a:p>
          <a:r>
            <a:rPr lang="es-ES" sz="1400" dirty="0"/>
            <a:t> </a:t>
          </a:r>
          <a:r>
            <a:rPr lang="es-ES" sz="1400" dirty="0" err="1"/>
            <a:t>Internal</a:t>
          </a:r>
          <a:r>
            <a:rPr lang="es-ES" sz="1400" dirty="0"/>
            <a:t> </a:t>
          </a:r>
          <a:r>
            <a:rPr lang="es-ES" sz="1400" dirty="0" err="1"/>
            <a:t>cooperation</a:t>
          </a:r>
          <a:r>
            <a:rPr lang="es-ES" sz="1400" dirty="0"/>
            <a:t> </a:t>
          </a:r>
          <a:r>
            <a:rPr lang="es-ES" sz="1400" dirty="0" err="1"/>
            <a:t>within</a:t>
          </a:r>
          <a:r>
            <a:rPr lang="es-ES" sz="1400" dirty="0"/>
            <a:t> </a:t>
          </a:r>
          <a:r>
            <a:rPr lang="es-ES" sz="1400" dirty="0" err="1"/>
            <a:t>the</a:t>
          </a:r>
          <a:r>
            <a:rPr lang="es-ES" sz="1400" dirty="0"/>
            <a:t> TG</a:t>
          </a:r>
        </a:p>
      </dgm:t>
    </dgm:pt>
    <dgm:pt modelId="{189D08C6-4A23-41B3-A660-965F82EFAD13}" type="parTrans" cxnId="{F14853B8-18FE-4F88-A607-72460571C6F9}">
      <dgm:prSet/>
      <dgm:spPr/>
      <dgm:t>
        <a:bodyPr/>
        <a:lstStyle/>
        <a:p>
          <a:endParaRPr lang="es-ES"/>
        </a:p>
      </dgm:t>
    </dgm:pt>
    <dgm:pt modelId="{CFFBD479-82FE-4559-BBED-E7616E597A5E}" type="sibTrans" cxnId="{F14853B8-18FE-4F88-A607-72460571C6F9}">
      <dgm:prSet/>
      <dgm:spPr/>
      <dgm:t>
        <a:bodyPr/>
        <a:lstStyle/>
        <a:p>
          <a:endParaRPr lang="es-ES"/>
        </a:p>
      </dgm:t>
    </dgm:pt>
    <dgm:pt modelId="{9B076594-1574-4053-990D-385DB304C16C}">
      <dgm:prSet phldrT="[Texto]" custT="1"/>
      <dgm:spPr/>
      <dgm:t>
        <a:bodyPr/>
        <a:lstStyle/>
        <a:p>
          <a:r>
            <a:rPr lang="es-ES" sz="1400" dirty="0" err="1"/>
            <a:t>Cooperation</a:t>
          </a:r>
          <a:r>
            <a:rPr lang="es-ES" sz="1400" dirty="0"/>
            <a:t> </a:t>
          </a:r>
          <a:r>
            <a:rPr lang="es-ES" sz="1400" dirty="0" err="1"/>
            <a:t>with</a:t>
          </a:r>
          <a:r>
            <a:rPr lang="es-ES" sz="1400" dirty="0"/>
            <a:t> EU </a:t>
          </a:r>
          <a:r>
            <a:rPr lang="es-ES" sz="1400" dirty="0" err="1"/>
            <a:t>related</a:t>
          </a:r>
          <a:r>
            <a:rPr lang="es-ES" sz="1400" dirty="0"/>
            <a:t> </a:t>
          </a:r>
          <a:r>
            <a:rPr lang="es-ES" sz="1400" dirty="0" err="1"/>
            <a:t>initiatives</a:t>
          </a:r>
          <a:endParaRPr lang="es-ES" sz="1400" dirty="0"/>
        </a:p>
      </dgm:t>
    </dgm:pt>
    <dgm:pt modelId="{30D72DAD-6F29-4465-98EB-038E9E3E12E7}" type="parTrans" cxnId="{51B36487-FA2C-4035-BE26-D3FD669A009A}">
      <dgm:prSet/>
      <dgm:spPr/>
      <dgm:t>
        <a:bodyPr/>
        <a:lstStyle/>
        <a:p>
          <a:endParaRPr lang="es-ES"/>
        </a:p>
      </dgm:t>
    </dgm:pt>
    <dgm:pt modelId="{10A40815-4D80-4E62-84BE-E75A4FDC5521}" type="sibTrans" cxnId="{51B36487-FA2C-4035-BE26-D3FD669A009A}">
      <dgm:prSet/>
      <dgm:spPr/>
      <dgm:t>
        <a:bodyPr/>
        <a:lstStyle/>
        <a:p>
          <a:endParaRPr lang="es-ES"/>
        </a:p>
      </dgm:t>
    </dgm:pt>
    <dgm:pt modelId="{6FB77F1B-7862-4498-AA41-2F88350DD5C4}">
      <dgm:prSet phldrT="[Texto]" custT="1"/>
      <dgm:spPr/>
      <dgm:t>
        <a:bodyPr/>
        <a:lstStyle/>
        <a:p>
          <a:r>
            <a:rPr lang="es-ES" sz="1400" dirty="0" err="1"/>
            <a:t>Cooperation</a:t>
          </a:r>
          <a:r>
            <a:rPr lang="es-ES" sz="1400" dirty="0"/>
            <a:t> </a:t>
          </a:r>
          <a:r>
            <a:rPr lang="es-ES" sz="1400" dirty="0" err="1"/>
            <a:t>with</a:t>
          </a:r>
          <a:r>
            <a:rPr lang="es-ES" sz="1400" dirty="0"/>
            <a:t> </a:t>
          </a:r>
          <a:r>
            <a:rPr lang="es-ES" sz="1400" dirty="0" err="1"/>
            <a:t>SGs</a:t>
          </a:r>
          <a:r>
            <a:rPr lang="es-ES" sz="1400" dirty="0"/>
            <a:t>/</a:t>
          </a:r>
          <a:r>
            <a:rPr lang="es-ES" sz="1400" dirty="0" err="1"/>
            <a:t>TGs</a:t>
          </a:r>
          <a:endParaRPr lang="es-ES" sz="1400" dirty="0"/>
        </a:p>
      </dgm:t>
    </dgm:pt>
    <dgm:pt modelId="{8F96055D-A2DE-4DDD-8646-1081420ED0A1}" type="parTrans" cxnId="{E7563C7D-9121-42DD-A97D-619FAC81FC09}">
      <dgm:prSet/>
      <dgm:spPr/>
      <dgm:t>
        <a:bodyPr/>
        <a:lstStyle/>
        <a:p>
          <a:endParaRPr lang="es-ES"/>
        </a:p>
      </dgm:t>
    </dgm:pt>
    <dgm:pt modelId="{9318E91D-7A24-477B-88CE-F1B33A1310C8}" type="sibTrans" cxnId="{E7563C7D-9121-42DD-A97D-619FAC81FC09}">
      <dgm:prSet/>
      <dgm:spPr/>
      <dgm:t>
        <a:bodyPr/>
        <a:lstStyle/>
        <a:p>
          <a:endParaRPr lang="es-ES"/>
        </a:p>
      </dgm:t>
    </dgm:pt>
    <dgm:pt modelId="{AB01C76F-A3D6-4CC3-946D-A759CF1195E2}" type="pres">
      <dgm:prSet presAssocID="{E8E112D2-B496-4D57-8735-C59E32110FC4}" presName="Name0" presStyleCnt="0">
        <dgm:presLayoutVars>
          <dgm:dir/>
          <dgm:animLvl val="lvl"/>
          <dgm:resizeHandles val="exact"/>
        </dgm:presLayoutVars>
      </dgm:prSet>
      <dgm:spPr/>
    </dgm:pt>
    <dgm:pt modelId="{0391E28C-ACFF-4258-B300-ABCD6AE233F0}" type="pres">
      <dgm:prSet presAssocID="{B1B5C8B4-A1C2-43DC-96DF-8B7F52627E35}" presName="composite" presStyleCnt="0"/>
      <dgm:spPr/>
    </dgm:pt>
    <dgm:pt modelId="{87B551F3-985A-48D9-8A21-1A5843F76CC9}" type="pres">
      <dgm:prSet presAssocID="{B1B5C8B4-A1C2-43DC-96DF-8B7F52627E35}" presName="parTx" presStyleLbl="alignNode1" presStyleIdx="0" presStyleCnt="3" custLinFactNeighborX="-6045" custLinFactNeighborY="-25017">
        <dgm:presLayoutVars>
          <dgm:chMax val="0"/>
          <dgm:chPref val="0"/>
          <dgm:bulletEnabled val="1"/>
        </dgm:presLayoutVars>
      </dgm:prSet>
      <dgm:spPr/>
    </dgm:pt>
    <dgm:pt modelId="{A21DF73F-8567-4768-B3F7-19BC62F480D9}" type="pres">
      <dgm:prSet presAssocID="{B1B5C8B4-A1C2-43DC-96DF-8B7F52627E35}" presName="desTx" presStyleLbl="alignAccFollowNode1" presStyleIdx="0" presStyleCnt="3" custLinFactNeighborX="-1459" custLinFactNeighborY="-423">
        <dgm:presLayoutVars>
          <dgm:bulletEnabled val="1"/>
        </dgm:presLayoutVars>
      </dgm:prSet>
      <dgm:spPr/>
    </dgm:pt>
    <dgm:pt modelId="{9A566170-14CB-4690-B9F7-5370B8D997DD}" type="pres">
      <dgm:prSet presAssocID="{8AD68CFF-3024-4BF7-A8DD-5A46BA5D68B4}" presName="space" presStyleCnt="0"/>
      <dgm:spPr/>
    </dgm:pt>
    <dgm:pt modelId="{1AFA3DEE-35E3-4B3C-8B12-B031B37A65DF}" type="pres">
      <dgm:prSet presAssocID="{6F7DCE07-8A88-4FB9-9A53-0BF013ADA7E1}" presName="composite" presStyleCnt="0"/>
      <dgm:spPr/>
    </dgm:pt>
    <dgm:pt modelId="{35C88600-B8DA-486E-B9BC-A99D3BF2020D}" type="pres">
      <dgm:prSet presAssocID="{6F7DCE07-8A88-4FB9-9A53-0BF013ADA7E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AD22F81-D4E3-479A-A9E3-2C5FA6654071}" type="pres">
      <dgm:prSet presAssocID="{6F7DCE07-8A88-4FB9-9A53-0BF013ADA7E1}" presName="desTx" presStyleLbl="alignAccFollowNode1" presStyleIdx="1" presStyleCnt="3">
        <dgm:presLayoutVars>
          <dgm:bulletEnabled val="1"/>
        </dgm:presLayoutVars>
      </dgm:prSet>
      <dgm:spPr/>
    </dgm:pt>
    <dgm:pt modelId="{E3C300A8-4AE9-42CD-9269-7E9B68C38F0C}" type="pres">
      <dgm:prSet presAssocID="{9F85A8F0-58B3-45DD-8F0A-A7D9E1F6105E}" presName="space" presStyleCnt="0"/>
      <dgm:spPr/>
    </dgm:pt>
    <dgm:pt modelId="{1CF4DC32-87AA-4044-BD69-3ACF56591146}" type="pres">
      <dgm:prSet presAssocID="{66889BCC-D16F-49CB-8B14-BD273D59FE3F}" presName="composite" presStyleCnt="0"/>
      <dgm:spPr/>
    </dgm:pt>
    <dgm:pt modelId="{C7112637-D1E6-441D-984B-7D80F142E1A2}" type="pres">
      <dgm:prSet presAssocID="{66889BCC-D16F-49CB-8B14-BD273D59FE3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0697410-E487-4896-8689-8118F321FF42}" type="pres">
      <dgm:prSet presAssocID="{66889BCC-D16F-49CB-8B14-BD273D59FE3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B41AC00-4A05-47AA-BB19-602DD2CA0438}" type="presOf" srcId="{4EB1A1CC-90F0-4BA9-B6B0-D7EFE8459017}" destId="{0AD22F81-D4E3-479A-A9E3-2C5FA6654071}" srcOrd="0" destOrd="0" presId="urn:microsoft.com/office/officeart/2005/8/layout/hList1"/>
    <dgm:cxn modelId="{82DBE014-B1A0-482C-8A88-C9E45307D1D6}" srcId="{B1B5C8B4-A1C2-43DC-96DF-8B7F52627E35}" destId="{3324EBAD-944D-4BCF-9948-349C845DFF82}" srcOrd="0" destOrd="0" parTransId="{D0F5C1DA-04A2-4C90-92D3-92580465BA29}" sibTransId="{AB8464A8-57BD-415A-8BA5-E8C25B071D49}"/>
    <dgm:cxn modelId="{4EF34E1A-3644-4DBA-9C75-04D36759615C}" type="presOf" srcId="{66889BCC-D16F-49CB-8B14-BD273D59FE3F}" destId="{C7112637-D1E6-441D-984B-7D80F142E1A2}" srcOrd="0" destOrd="0" presId="urn:microsoft.com/office/officeart/2005/8/layout/hList1"/>
    <dgm:cxn modelId="{9AEFCD2A-567A-425A-9BDB-1334C33983B8}" type="presOf" srcId="{9B076594-1574-4053-990D-385DB304C16C}" destId="{10697410-E487-4896-8689-8118F321FF42}" srcOrd="0" destOrd="2" presId="urn:microsoft.com/office/officeart/2005/8/layout/hList1"/>
    <dgm:cxn modelId="{A17C1130-1AC6-4191-9093-C42015C8A331}" srcId="{6F7DCE07-8A88-4FB9-9A53-0BF013ADA7E1}" destId="{4EB1A1CC-90F0-4BA9-B6B0-D7EFE8459017}" srcOrd="0" destOrd="0" parTransId="{8E880523-6949-478F-A9D3-3512263D3B8D}" sibTransId="{34D2F2AB-3EAA-4FB3-B0A4-7E2678BDD066}"/>
    <dgm:cxn modelId="{82BA1948-9005-4F59-BB85-A426A87F7677}" type="presOf" srcId="{E8E112D2-B496-4D57-8735-C59E32110FC4}" destId="{AB01C76F-A3D6-4CC3-946D-A759CF1195E2}" srcOrd="0" destOrd="0" presId="urn:microsoft.com/office/officeart/2005/8/layout/hList1"/>
    <dgm:cxn modelId="{5FAE6352-0FF9-44A6-B22A-9F2EA738302F}" type="presOf" srcId="{3324EBAD-944D-4BCF-9948-349C845DFF82}" destId="{A21DF73F-8567-4768-B3F7-19BC62F480D9}" srcOrd="0" destOrd="0" presId="urn:microsoft.com/office/officeart/2005/8/layout/hList1"/>
    <dgm:cxn modelId="{52589F56-897B-408B-992E-2A9653EBA855}" srcId="{E8E112D2-B496-4D57-8735-C59E32110FC4}" destId="{66889BCC-D16F-49CB-8B14-BD273D59FE3F}" srcOrd="2" destOrd="0" parTransId="{3CEB376F-011E-484C-A1C1-2FBC7162EDD0}" sibTransId="{6DB57B63-9513-48B5-8257-65BB9D0B18DB}"/>
    <dgm:cxn modelId="{E7563C7D-9121-42DD-A97D-619FAC81FC09}" srcId="{66889BCC-D16F-49CB-8B14-BD273D59FE3F}" destId="{6FB77F1B-7862-4498-AA41-2F88350DD5C4}" srcOrd="1" destOrd="0" parTransId="{8F96055D-A2DE-4DDD-8646-1081420ED0A1}" sibTransId="{9318E91D-7A24-477B-88CE-F1B33A1310C8}"/>
    <dgm:cxn modelId="{51B36487-FA2C-4035-BE26-D3FD669A009A}" srcId="{66889BCC-D16F-49CB-8B14-BD273D59FE3F}" destId="{9B076594-1574-4053-990D-385DB304C16C}" srcOrd="2" destOrd="0" parTransId="{30D72DAD-6F29-4465-98EB-038E9E3E12E7}" sibTransId="{10A40815-4D80-4E62-84BE-E75A4FDC5521}"/>
    <dgm:cxn modelId="{676A118A-C806-4FB4-BE1A-241714F51920}" type="presOf" srcId="{ADD78E60-CD5E-4159-B5B8-7B171C5FC00D}" destId="{10697410-E487-4896-8689-8118F321FF42}" srcOrd="0" destOrd="0" presId="urn:microsoft.com/office/officeart/2005/8/layout/hList1"/>
    <dgm:cxn modelId="{DA29ECA7-FA96-45C2-A6F7-8BB110779D73}" srcId="{E8E112D2-B496-4D57-8735-C59E32110FC4}" destId="{B1B5C8B4-A1C2-43DC-96DF-8B7F52627E35}" srcOrd="0" destOrd="0" parTransId="{797FC188-918A-4731-8816-FBA394B409A4}" sibTransId="{8AD68CFF-3024-4BF7-A8DD-5A46BA5D68B4}"/>
    <dgm:cxn modelId="{F7BAFDAF-02C8-45F1-92DD-5BB75218095A}" srcId="{E8E112D2-B496-4D57-8735-C59E32110FC4}" destId="{6F7DCE07-8A88-4FB9-9A53-0BF013ADA7E1}" srcOrd="1" destOrd="0" parTransId="{117346F6-BF15-4282-BA9D-88ED408BDC65}" sibTransId="{9F85A8F0-58B3-45DD-8F0A-A7D9E1F6105E}"/>
    <dgm:cxn modelId="{F14853B8-18FE-4F88-A607-72460571C6F9}" srcId="{66889BCC-D16F-49CB-8B14-BD273D59FE3F}" destId="{ADD78E60-CD5E-4159-B5B8-7B171C5FC00D}" srcOrd="0" destOrd="0" parTransId="{189D08C6-4A23-41B3-A660-965F82EFAD13}" sibTransId="{CFFBD479-82FE-4559-BBED-E7616E597A5E}"/>
    <dgm:cxn modelId="{9416BDEC-3CA2-4573-A172-D42B2B60C241}" type="presOf" srcId="{6FB77F1B-7862-4498-AA41-2F88350DD5C4}" destId="{10697410-E487-4896-8689-8118F321FF42}" srcOrd="0" destOrd="1" presId="urn:microsoft.com/office/officeart/2005/8/layout/hList1"/>
    <dgm:cxn modelId="{DB06D8F0-C878-452F-8CDD-77F67DCC54BB}" type="presOf" srcId="{6F7DCE07-8A88-4FB9-9A53-0BF013ADA7E1}" destId="{35C88600-B8DA-486E-B9BC-A99D3BF2020D}" srcOrd="0" destOrd="0" presId="urn:microsoft.com/office/officeart/2005/8/layout/hList1"/>
    <dgm:cxn modelId="{6BB70CF8-C5FD-4CF4-8E1D-0754D33FFC97}" type="presOf" srcId="{B1B5C8B4-A1C2-43DC-96DF-8B7F52627E35}" destId="{87B551F3-985A-48D9-8A21-1A5843F76CC9}" srcOrd="0" destOrd="0" presId="urn:microsoft.com/office/officeart/2005/8/layout/hList1"/>
    <dgm:cxn modelId="{613C5EB5-9603-436B-A86D-8F342674CF63}" type="presParOf" srcId="{AB01C76F-A3D6-4CC3-946D-A759CF1195E2}" destId="{0391E28C-ACFF-4258-B300-ABCD6AE233F0}" srcOrd="0" destOrd="0" presId="urn:microsoft.com/office/officeart/2005/8/layout/hList1"/>
    <dgm:cxn modelId="{B148F452-7EFA-46D6-A9AA-B7AF19D6317D}" type="presParOf" srcId="{0391E28C-ACFF-4258-B300-ABCD6AE233F0}" destId="{87B551F3-985A-48D9-8A21-1A5843F76CC9}" srcOrd="0" destOrd="0" presId="urn:microsoft.com/office/officeart/2005/8/layout/hList1"/>
    <dgm:cxn modelId="{C16EB017-1F23-4FC7-AA1C-22F43E83DD29}" type="presParOf" srcId="{0391E28C-ACFF-4258-B300-ABCD6AE233F0}" destId="{A21DF73F-8567-4768-B3F7-19BC62F480D9}" srcOrd="1" destOrd="0" presId="urn:microsoft.com/office/officeart/2005/8/layout/hList1"/>
    <dgm:cxn modelId="{5E3E9CCC-6A7E-4DB6-AC01-882C9E101006}" type="presParOf" srcId="{AB01C76F-A3D6-4CC3-946D-A759CF1195E2}" destId="{9A566170-14CB-4690-B9F7-5370B8D997DD}" srcOrd="1" destOrd="0" presId="urn:microsoft.com/office/officeart/2005/8/layout/hList1"/>
    <dgm:cxn modelId="{B77222B5-A707-4EEF-B7C6-387A998AFD06}" type="presParOf" srcId="{AB01C76F-A3D6-4CC3-946D-A759CF1195E2}" destId="{1AFA3DEE-35E3-4B3C-8B12-B031B37A65DF}" srcOrd="2" destOrd="0" presId="urn:microsoft.com/office/officeart/2005/8/layout/hList1"/>
    <dgm:cxn modelId="{47527E48-A6C1-4B43-818F-C4B85B37A6FD}" type="presParOf" srcId="{1AFA3DEE-35E3-4B3C-8B12-B031B37A65DF}" destId="{35C88600-B8DA-486E-B9BC-A99D3BF2020D}" srcOrd="0" destOrd="0" presId="urn:microsoft.com/office/officeart/2005/8/layout/hList1"/>
    <dgm:cxn modelId="{04C43CE1-FB5F-4CD6-9CA7-AC415E069CFF}" type="presParOf" srcId="{1AFA3DEE-35E3-4B3C-8B12-B031B37A65DF}" destId="{0AD22F81-D4E3-479A-A9E3-2C5FA6654071}" srcOrd="1" destOrd="0" presId="urn:microsoft.com/office/officeart/2005/8/layout/hList1"/>
    <dgm:cxn modelId="{9E177B6A-1B49-4696-997F-687B36DC6BB6}" type="presParOf" srcId="{AB01C76F-A3D6-4CC3-946D-A759CF1195E2}" destId="{E3C300A8-4AE9-42CD-9269-7E9B68C38F0C}" srcOrd="3" destOrd="0" presId="urn:microsoft.com/office/officeart/2005/8/layout/hList1"/>
    <dgm:cxn modelId="{4BC94838-2FEB-4B8A-8784-BFF337E720FD}" type="presParOf" srcId="{AB01C76F-A3D6-4CC3-946D-A759CF1195E2}" destId="{1CF4DC32-87AA-4044-BD69-3ACF56591146}" srcOrd="4" destOrd="0" presId="urn:microsoft.com/office/officeart/2005/8/layout/hList1"/>
    <dgm:cxn modelId="{6580FCF1-9440-44F7-BF51-36D83CF7E1B8}" type="presParOf" srcId="{1CF4DC32-87AA-4044-BD69-3ACF56591146}" destId="{C7112637-D1E6-441D-984B-7D80F142E1A2}" srcOrd="0" destOrd="0" presId="urn:microsoft.com/office/officeart/2005/8/layout/hList1"/>
    <dgm:cxn modelId="{2389BC0F-1CB1-4659-90E0-88064D74EFF3}" type="presParOf" srcId="{1CF4DC32-87AA-4044-BD69-3ACF56591146}" destId="{10697410-E487-4896-8689-8118F321FF4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E112D2-B496-4D57-8735-C59E32110FC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1B5C8B4-A1C2-43DC-96DF-8B7F52627E35}">
      <dgm:prSet phldrT="[Texto]" custT="1"/>
      <dgm:spPr/>
      <dgm:t>
        <a:bodyPr/>
        <a:lstStyle/>
        <a:p>
          <a:r>
            <a:rPr lang="es-ES" sz="1600" dirty="0" err="1"/>
            <a:t>Implement</a:t>
          </a:r>
          <a:endParaRPr lang="es-ES" sz="1600" dirty="0"/>
        </a:p>
      </dgm:t>
    </dgm:pt>
    <dgm:pt modelId="{797FC188-918A-4731-8816-FBA394B409A4}" type="parTrans" cxnId="{DA29ECA7-FA96-45C2-A6F7-8BB110779D73}">
      <dgm:prSet/>
      <dgm:spPr/>
      <dgm:t>
        <a:bodyPr/>
        <a:lstStyle/>
        <a:p>
          <a:endParaRPr lang="es-ES"/>
        </a:p>
      </dgm:t>
    </dgm:pt>
    <dgm:pt modelId="{8AD68CFF-3024-4BF7-A8DD-5A46BA5D68B4}" type="sibTrans" cxnId="{DA29ECA7-FA96-45C2-A6F7-8BB110779D73}">
      <dgm:prSet/>
      <dgm:spPr/>
      <dgm:t>
        <a:bodyPr/>
        <a:lstStyle/>
        <a:p>
          <a:endParaRPr lang="es-ES"/>
        </a:p>
      </dgm:t>
    </dgm:pt>
    <dgm:pt modelId="{3324EBAD-944D-4BCF-9948-349C845DFF82}">
      <dgm:prSet phldrT="[Texto]" custT="1"/>
      <dgm:spPr/>
      <dgm:t>
        <a:bodyPr/>
        <a:lstStyle/>
        <a:p>
          <a:r>
            <a:rPr lang="es-ES" sz="1400" dirty="0" err="1"/>
            <a:t>Implement</a:t>
          </a:r>
          <a:r>
            <a:rPr lang="es-ES" sz="1400" dirty="0"/>
            <a:t> </a:t>
          </a:r>
          <a:r>
            <a:rPr lang="es-ES" sz="1400" dirty="0" err="1"/>
            <a:t>joint</a:t>
          </a:r>
          <a:r>
            <a:rPr lang="es-ES" sz="1400" dirty="0"/>
            <a:t> </a:t>
          </a:r>
          <a:r>
            <a:rPr lang="es-ES" sz="1400" dirty="0" err="1"/>
            <a:t>activities</a:t>
          </a:r>
          <a:r>
            <a:rPr lang="es-ES" sz="1400" dirty="0"/>
            <a:t> </a:t>
          </a:r>
          <a:r>
            <a:rPr lang="es-ES" sz="1400" dirty="0" err="1"/>
            <a:t>for</a:t>
          </a:r>
          <a:r>
            <a:rPr lang="es-ES" sz="1400" dirty="0"/>
            <a:t> startups and </a:t>
          </a:r>
          <a:r>
            <a:rPr lang="es-ES" sz="1400" dirty="0" err="1"/>
            <a:t>scaleups</a:t>
          </a:r>
          <a:r>
            <a:rPr lang="es-ES" sz="1400" dirty="0"/>
            <a:t> </a:t>
          </a:r>
          <a:r>
            <a:rPr lang="es-ES" sz="1400" dirty="0" err="1"/>
            <a:t>within</a:t>
          </a:r>
          <a:r>
            <a:rPr lang="es-ES" sz="1400" dirty="0"/>
            <a:t> </a:t>
          </a:r>
          <a:r>
            <a:rPr lang="es-ES" sz="1400" dirty="0" err="1"/>
            <a:t>the</a:t>
          </a:r>
          <a:r>
            <a:rPr lang="es-ES" sz="1400" dirty="0"/>
            <a:t> Core </a:t>
          </a:r>
          <a:r>
            <a:rPr lang="es-ES" sz="1400" dirty="0" err="1"/>
            <a:t>Team</a:t>
          </a:r>
          <a:r>
            <a:rPr lang="es-ES" sz="1400" dirty="0"/>
            <a:t> </a:t>
          </a:r>
        </a:p>
      </dgm:t>
    </dgm:pt>
    <dgm:pt modelId="{D0F5C1DA-04A2-4C90-92D3-92580465BA29}" type="parTrans" cxnId="{82DBE014-B1A0-482C-8A88-C9E45307D1D6}">
      <dgm:prSet/>
      <dgm:spPr/>
      <dgm:t>
        <a:bodyPr/>
        <a:lstStyle/>
        <a:p>
          <a:endParaRPr lang="es-ES"/>
        </a:p>
      </dgm:t>
    </dgm:pt>
    <dgm:pt modelId="{AB8464A8-57BD-415A-8BA5-E8C25B071D49}" type="sibTrans" cxnId="{82DBE014-B1A0-482C-8A88-C9E45307D1D6}">
      <dgm:prSet/>
      <dgm:spPr/>
      <dgm:t>
        <a:bodyPr/>
        <a:lstStyle/>
        <a:p>
          <a:endParaRPr lang="es-ES"/>
        </a:p>
      </dgm:t>
    </dgm:pt>
    <dgm:pt modelId="{6F7DCE07-8A88-4FB9-9A53-0BF013ADA7E1}">
      <dgm:prSet phldrT="[Texto]" custT="1"/>
      <dgm:spPr/>
      <dgm:t>
        <a:bodyPr/>
        <a:lstStyle/>
        <a:p>
          <a:r>
            <a:rPr lang="es-ES" sz="1400" dirty="0" err="1"/>
            <a:t>Communicate</a:t>
          </a:r>
          <a:endParaRPr lang="es-ES" sz="1400" dirty="0"/>
        </a:p>
      </dgm:t>
    </dgm:pt>
    <dgm:pt modelId="{117346F6-BF15-4282-BA9D-88ED408BDC65}" type="parTrans" cxnId="{F7BAFDAF-02C8-45F1-92DD-5BB75218095A}">
      <dgm:prSet/>
      <dgm:spPr/>
      <dgm:t>
        <a:bodyPr/>
        <a:lstStyle/>
        <a:p>
          <a:endParaRPr lang="es-ES"/>
        </a:p>
      </dgm:t>
    </dgm:pt>
    <dgm:pt modelId="{9F85A8F0-58B3-45DD-8F0A-A7D9E1F6105E}" type="sibTrans" cxnId="{F7BAFDAF-02C8-45F1-92DD-5BB75218095A}">
      <dgm:prSet/>
      <dgm:spPr/>
      <dgm:t>
        <a:bodyPr/>
        <a:lstStyle/>
        <a:p>
          <a:endParaRPr lang="es-ES"/>
        </a:p>
      </dgm:t>
    </dgm:pt>
    <dgm:pt modelId="{4EB1A1CC-90F0-4BA9-B6B0-D7EFE8459017}">
      <dgm:prSet phldrT="[Texto]" custT="1"/>
      <dgm:spPr/>
      <dgm:t>
        <a:bodyPr/>
        <a:lstStyle/>
        <a:p>
          <a:r>
            <a:rPr lang="es-ES" sz="1400" dirty="0" err="1"/>
            <a:t>Increase</a:t>
          </a:r>
          <a:r>
            <a:rPr lang="es-ES" sz="1400" dirty="0"/>
            <a:t> </a:t>
          </a:r>
          <a:r>
            <a:rPr lang="es-ES" sz="1400" dirty="0" err="1"/>
            <a:t>the</a:t>
          </a:r>
          <a:r>
            <a:rPr lang="es-ES" sz="1400" dirty="0"/>
            <a:t> </a:t>
          </a:r>
          <a:r>
            <a:rPr lang="es-ES" sz="1400" dirty="0" err="1"/>
            <a:t>visibility</a:t>
          </a:r>
          <a:r>
            <a:rPr lang="es-ES" sz="1400" dirty="0"/>
            <a:t> </a:t>
          </a:r>
          <a:r>
            <a:rPr lang="es-ES" sz="1400" dirty="0" err="1"/>
            <a:t>of</a:t>
          </a:r>
          <a:r>
            <a:rPr lang="es-ES" sz="1400" dirty="0"/>
            <a:t> EEN </a:t>
          </a:r>
          <a:r>
            <a:rPr lang="es-ES" sz="1400" dirty="0" err="1"/>
            <a:t>services</a:t>
          </a:r>
          <a:r>
            <a:rPr lang="es-ES" sz="1400" dirty="0"/>
            <a:t> </a:t>
          </a:r>
          <a:r>
            <a:rPr lang="es-ES" sz="1400" dirty="0" err="1"/>
            <a:t>for</a:t>
          </a:r>
          <a:r>
            <a:rPr lang="es-ES" sz="1400" dirty="0"/>
            <a:t> startups and </a:t>
          </a:r>
          <a:r>
            <a:rPr lang="es-ES" sz="1400" dirty="0" err="1"/>
            <a:t>scaleups</a:t>
          </a:r>
          <a:endParaRPr lang="es-ES" sz="1400" dirty="0"/>
        </a:p>
      </dgm:t>
    </dgm:pt>
    <dgm:pt modelId="{8E880523-6949-478F-A9D3-3512263D3B8D}" type="parTrans" cxnId="{A17C1130-1AC6-4191-9093-C42015C8A331}">
      <dgm:prSet/>
      <dgm:spPr/>
      <dgm:t>
        <a:bodyPr/>
        <a:lstStyle/>
        <a:p>
          <a:endParaRPr lang="es-ES"/>
        </a:p>
      </dgm:t>
    </dgm:pt>
    <dgm:pt modelId="{34D2F2AB-3EAA-4FB3-B0A4-7E2678BDD066}" type="sibTrans" cxnId="{A17C1130-1AC6-4191-9093-C42015C8A331}">
      <dgm:prSet/>
      <dgm:spPr/>
      <dgm:t>
        <a:bodyPr/>
        <a:lstStyle/>
        <a:p>
          <a:endParaRPr lang="es-ES"/>
        </a:p>
      </dgm:t>
    </dgm:pt>
    <dgm:pt modelId="{AB01C76F-A3D6-4CC3-946D-A759CF1195E2}" type="pres">
      <dgm:prSet presAssocID="{E8E112D2-B496-4D57-8735-C59E32110FC4}" presName="Name0" presStyleCnt="0">
        <dgm:presLayoutVars>
          <dgm:dir/>
          <dgm:animLvl val="lvl"/>
          <dgm:resizeHandles val="exact"/>
        </dgm:presLayoutVars>
      </dgm:prSet>
      <dgm:spPr/>
    </dgm:pt>
    <dgm:pt modelId="{0391E28C-ACFF-4258-B300-ABCD6AE233F0}" type="pres">
      <dgm:prSet presAssocID="{B1B5C8B4-A1C2-43DC-96DF-8B7F52627E35}" presName="composite" presStyleCnt="0"/>
      <dgm:spPr/>
    </dgm:pt>
    <dgm:pt modelId="{87B551F3-985A-48D9-8A21-1A5843F76CC9}" type="pres">
      <dgm:prSet presAssocID="{B1B5C8B4-A1C2-43DC-96DF-8B7F52627E35}" presName="parTx" presStyleLbl="alignNode1" presStyleIdx="0" presStyleCnt="2" custLinFactNeighborX="-22948" custLinFactNeighborY="-26972">
        <dgm:presLayoutVars>
          <dgm:chMax val="0"/>
          <dgm:chPref val="0"/>
          <dgm:bulletEnabled val="1"/>
        </dgm:presLayoutVars>
      </dgm:prSet>
      <dgm:spPr/>
    </dgm:pt>
    <dgm:pt modelId="{A21DF73F-8567-4768-B3F7-19BC62F480D9}" type="pres">
      <dgm:prSet presAssocID="{B1B5C8B4-A1C2-43DC-96DF-8B7F52627E35}" presName="desTx" presStyleLbl="alignAccFollowNode1" presStyleIdx="0" presStyleCnt="2" custLinFactNeighborX="-3076" custLinFactNeighborY="193">
        <dgm:presLayoutVars>
          <dgm:bulletEnabled val="1"/>
        </dgm:presLayoutVars>
      </dgm:prSet>
      <dgm:spPr/>
    </dgm:pt>
    <dgm:pt modelId="{9A566170-14CB-4690-B9F7-5370B8D997DD}" type="pres">
      <dgm:prSet presAssocID="{8AD68CFF-3024-4BF7-A8DD-5A46BA5D68B4}" presName="space" presStyleCnt="0"/>
      <dgm:spPr/>
    </dgm:pt>
    <dgm:pt modelId="{1AFA3DEE-35E3-4B3C-8B12-B031B37A65DF}" type="pres">
      <dgm:prSet presAssocID="{6F7DCE07-8A88-4FB9-9A53-0BF013ADA7E1}" presName="composite" presStyleCnt="0"/>
      <dgm:spPr/>
    </dgm:pt>
    <dgm:pt modelId="{35C88600-B8DA-486E-B9BC-A99D3BF2020D}" type="pres">
      <dgm:prSet presAssocID="{6F7DCE07-8A88-4FB9-9A53-0BF013ADA7E1}" presName="parTx" presStyleLbl="alignNode1" presStyleIdx="1" presStyleCnt="2" custScaleX="106343">
        <dgm:presLayoutVars>
          <dgm:chMax val="0"/>
          <dgm:chPref val="0"/>
          <dgm:bulletEnabled val="1"/>
        </dgm:presLayoutVars>
      </dgm:prSet>
      <dgm:spPr/>
    </dgm:pt>
    <dgm:pt modelId="{0AD22F81-D4E3-479A-A9E3-2C5FA6654071}" type="pres">
      <dgm:prSet presAssocID="{6F7DCE07-8A88-4FB9-9A53-0BF013ADA7E1}" presName="desTx" presStyleLbl="alignAccFollowNode1" presStyleIdx="1" presStyleCnt="2" custScaleX="110807" custLinFactNeighborX="3330" custLinFactNeighborY="2508">
        <dgm:presLayoutVars>
          <dgm:bulletEnabled val="1"/>
        </dgm:presLayoutVars>
      </dgm:prSet>
      <dgm:spPr/>
    </dgm:pt>
  </dgm:ptLst>
  <dgm:cxnLst>
    <dgm:cxn modelId="{2B41AC00-4A05-47AA-BB19-602DD2CA0438}" type="presOf" srcId="{4EB1A1CC-90F0-4BA9-B6B0-D7EFE8459017}" destId="{0AD22F81-D4E3-479A-A9E3-2C5FA6654071}" srcOrd="0" destOrd="0" presId="urn:microsoft.com/office/officeart/2005/8/layout/hList1"/>
    <dgm:cxn modelId="{82DBE014-B1A0-482C-8A88-C9E45307D1D6}" srcId="{B1B5C8B4-A1C2-43DC-96DF-8B7F52627E35}" destId="{3324EBAD-944D-4BCF-9948-349C845DFF82}" srcOrd="0" destOrd="0" parTransId="{D0F5C1DA-04A2-4C90-92D3-92580465BA29}" sibTransId="{AB8464A8-57BD-415A-8BA5-E8C25B071D49}"/>
    <dgm:cxn modelId="{A17C1130-1AC6-4191-9093-C42015C8A331}" srcId="{6F7DCE07-8A88-4FB9-9A53-0BF013ADA7E1}" destId="{4EB1A1CC-90F0-4BA9-B6B0-D7EFE8459017}" srcOrd="0" destOrd="0" parTransId="{8E880523-6949-478F-A9D3-3512263D3B8D}" sibTransId="{34D2F2AB-3EAA-4FB3-B0A4-7E2678BDD066}"/>
    <dgm:cxn modelId="{82BA1948-9005-4F59-BB85-A426A87F7677}" type="presOf" srcId="{E8E112D2-B496-4D57-8735-C59E32110FC4}" destId="{AB01C76F-A3D6-4CC3-946D-A759CF1195E2}" srcOrd="0" destOrd="0" presId="urn:microsoft.com/office/officeart/2005/8/layout/hList1"/>
    <dgm:cxn modelId="{5FAE6352-0FF9-44A6-B22A-9F2EA738302F}" type="presOf" srcId="{3324EBAD-944D-4BCF-9948-349C845DFF82}" destId="{A21DF73F-8567-4768-B3F7-19BC62F480D9}" srcOrd="0" destOrd="0" presId="urn:microsoft.com/office/officeart/2005/8/layout/hList1"/>
    <dgm:cxn modelId="{DA29ECA7-FA96-45C2-A6F7-8BB110779D73}" srcId="{E8E112D2-B496-4D57-8735-C59E32110FC4}" destId="{B1B5C8B4-A1C2-43DC-96DF-8B7F52627E35}" srcOrd="0" destOrd="0" parTransId="{797FC188-918A-4731-8816-FBA394B409A4}" sibTransId="{8AD68CFF-3024-4BF7-A8DD-5A46BA5D68B4}"/>
    <dgm:cxn modelId="{F7BAFDAF-02C8-45F1-92DD-5BB75218095A}" srcId="{E8E112D2-B496-4D57-8735-C59E32110FC4}" destId="{6F7DCE07-8A88-4FB9-9A53-0BF013ADA7E1}" srcOrd="1" destOrd="0" parTransId="{117346F6-BF15-4282-BA9D-88ED408BDC65}" sibTransId="{9F85A8F0-58B3-45DD-8F0A-A7D9E1F6105E}"/>
    <dgm:cxn modelId="{DB06D8F0-C878-452F-8CDD-77F67DCC54BB}" type="presOf" srcId="{6F7DCE07-8A88-4FB9-9A53-0BF013ADA7E1}" destId="{35C88600-B8DA-486E-B9BC-A99D3BF2020D}" srcOrd="0" destOrd="0" presId="urn:microsoft.com/office/officeart/2005/8/layout/hList1"/>
    <dgm:cxn modelId="{6BB70CF8-C5FD-4CF4-8E1D-0754D33FFC97}" type="presOf" srcId="{B1B5C8B4-A1C2-43DC-96DF-8B7F52627E35}" destId="{87B551F3-985A-48D9-8A21-1A5843F76CC9}" srcOrd="0" destOrd="0" presId="urn:microsoft.com/office/officeart/2005/8/layout/hList1"/>
    <dgm:cxn modelId="{613C5EB5-9603-436B-A86D-8F342674CF63}" type="presParOf" srcId="{AB01C76F-A3D6-4CC3-946D-A759CF1195E2}" destId="{0391E28C-ACFF-4258-B300-ABCD6AE233F0}" srcOrd="0" destOrd="0" presId="urn:microsoft.com/office/officeart/2005/8/layout/hList1"/>
    <dgm:cxn modelId="{B148F452-7EFA-46D6-A9AA-B7AF19D6317D}" type="presParOf" srcId="{0391E28C-ACFF-4258-B300-ABCD6AE233F0}" destId="{87B551F3-985A-48D9-8A21-1A5843F76CC9}" srcOrd="0" destOrd="0" presId="urn:microsoft.com/office/officeart/2005/8/layout/hList1"/>
    <dgm:cxn modelId="{C16EB017-1F23-4FC7-AA1C-22F43E83DD29}" type="presParOf" srcId="{0391E28C-ACFF-4258-B300-ABCD6AE233F0}" destId="{A21DF73F-8567-4768-B3F7-19BC62F480D9}" srcOrd="1" destOrd="0" presId="urn:microsoft.com/office/officeart/2005/8/layout/hList1"/>
    <dgm:cxn modelId="{5E3E9CCC-6A7E-4DB6-AC01-882C9E101006}" type="presParOf" srcId="{AB01C76F-A3D6-4CC3-946D-A759CF1195E2}" destId="{9A566170-14CB-4690-B9F7-5370B8D997DD}" srcOrd="1" destOrd="0" presId="urn:microsoft.com/office/officeart/2005/8/layout/hList1"/>
    <dgm:cxn modelId="{B77222B5-A707-4EEF-B7C6-387A998AFD06}" type="presParOf" srcId="{AB01C76F-A3D6-4CC3-946D-A759CF1195E2}" destId="{1AFA3DEE-35E3-4B3C-8B12-B031B37A65DF}" srcOrd="2" destOrd="0" presId="urn:microsoft.com/office/officeart/2005/8/layout/hList1"/>
    <dgm:cxn modelId="{47527E48-A6C1-4B43-818F-C4B85B37A6FD}" type="presParOf" srcId="{1AFA3DEE-35E3-4B3C-8B12-B031B37A65DF}" destId="{35C88600-B8DA-486E-B9BC-A99D3BF2020D}" srcOrd="0" destOrd="0" presId="urn:microsoft.com/office/officeart/2005/8/layout/hList1"/>
    <dgm:cxn modelId="{04C43CE1-FB5F-4CD6-9CA7-AC415E069CFF}" type="presParOf" srcId="{1AFA3DEE-35E3-4B3C-8B12-B031B37A65DF}" destId="{0AD22F81-D4E3-479A-A9E3-2C5FA66540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73F65C-DF91-473A-89CF-A8B09F87F70C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6173073-688E-4532-81D6-3C182A48601C}">
      <dgm:prSet phldrT="[Texto]" custT="1"/>
      <dgm:spPr/>
      <dgm:t>
        <a:bodyPr/>
        <a:lstStyle/>
        <a:p>
          <a:r>
            <a:rPr lang="es-ES" sz="1400" dirty="0" err="1"/>
            <a:t>Thematic</a:t>
          </a:r>
          <a:r>
            <a:rPr lang="es-ES" sz="1400" dirty="0"/>
            <a:t> </a:t>
          </a:r>
          <a:r>
            <a:rPr lang="es-ES" sz="1400" dirty="0" err="1"/>
            <a:t>Groups</a:t>
          </a:r>
          <a:endParaRPr lang="es-ES" sz="1400" dirty="0"/>
        </a:p>
      </dgm:t>
    </dgm:pt>
    <dgm:pt modelId="{62E4771D-A2C7-40B1-BAD1-1B7C2380C3E1}" type="parTrans" cxnId="{77BB618C-98F5-4453-B7AF-2748CC55B52A}">
      <dgm:prSet/>
      <dgm:spPr/>
      <dgm:t>
        <a:bodyPr/>
        <a:lstStyle/>
        <a:p>
          <a:endParaRPr lang="es-ES"/>
        </a:p>
      </dgm:t>
    </dgm:pt>
    <dgm:pt modelId="{03FDC72D-8762-4755-ACC5-E9B23E2E9A38}" type="sibTrans" cxnId="{77BB618C-98F5-4453-B7AF-2748CC55B52A}">
      <dgm:prSet/>
      <dgm:spPr/>
      <dgm:t>
        <a:bodyPr/>
        <a:lstStyle/>
        <a:p>
          <a:r>
            <a:rPr lang="es-ES" dirty="0"/>
            <a:t>New Innovation agenda</a:t>
          </a:r>
        </a:p>
      </dgm:t>
    </dgm:pt>
    <dgm:pt modelId="{214AC667-B9FA-4ABF-BCC1-03ABFCDAEBF2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sz="1600" dirty="0"/>
            <a:t>TG Startup &amp; </a:t>
          </a:r>
          <a:r>
            <a:rPr lang="es-ES" sz="1600" dirty="0" err="1"/>
            <a:t>Scaleup</a:t>
          </a:r>
          <a:endParaRPr lang="es-ES" sz="1600" dirty="0"/>
        </a:p>
      </dgm:t>
    </dgm:pt>
    <dgm:pt modelId="{35F4F0D0-5D4C-4CF0-B529-9C0097C5EC4C}" type="parTrans" cxnId="{EF1E9EEC-6F0D-4E1A-A4D4-A14C6E60169D}">
      <dgm:prSet/>
      <dgm:spPr/>
      <dgm:t>
        <a:bodyPr/>
        <a:lstStyle/>
        <a:p>
          <a:endParaRPr lang="es-ES"/>
        </a:p>
      </dgm:t>
    </dgm:pt>
    <dgm:pt modelId="{C6653512-D342-4E9A-A08F-C8164AC12876}" type="sibTrans" cxnId="{EF1E9EEC-6F0D-4E1A-A4D4-A14C6E60169D}">
      <dgm:prSet custT="1"/>
      <dgm:spPr/>
      <dgm:t>
        <a:bodyPr/>
        <a:lstStyle/>
        <a:p>
          <a:r>
            <a:rPr lang="es-ES" sz="1600" dirty="0"/>
            <a:t>Sector </a:t>
          </a:r>
          <a:r>
            <a:rPr lang="es-ES" sz="1600" dirty="0" err="1"/>
            <a:t>Groups</a:t>
          </a:r>
          <a:endParaRPr lang="es-ES" sz="1600" dirty="0"/>
        </a:p>
      </dgm:t>
    </dgm:pt>
    <dgm:pt modelId="{51608F7F-DF08-4309-9E98-A0FF039E4FCC}">
      <dgm:prSet phldrT="[Texto]" custT="1"/>
      <dgm:spPr/>
      <dgm:t>
        <a:bodyPr/>
        <a:lstStyle/>
        <a:p>
          <a:r>
            <a:rPr lang="es-ES" sz="1400" dirty="0"/>
            <a:t>#EENCanHelp</a:t>
          </a:r>
        </a:p>
      </dgm:t>
    </dgm:pt>
    <dgm:pt modelId="{7B88873F-98A4-485F-A1FE-6CAEBAB7E1E5}" type="parTrans" cxnId="{3F639476-8EB4-48D5-A517-AF38B31F6461}">
      <dgm:prSet/>
      <dgm:spPr/>
      <dgm:t>
        <a:bodyPr/>
        <a:lstStyle/>
        <a:p>
          <a:endParaRPr lang="es-ES"/>
        </a:p>
      </dgm:t>
    </dgm:pt>
    <dgm:pt modelId="{124C7C7F-F6D6-4A30-94FB-BE97FFA2E1CD}" type="sibTrans" cxnId="{3F639476-8EB4-48D5-A517-AF38B31F6461}">
      <dgm:prSet custT="1"/>
      <dgm:spPr/>
      <dgm:t>
        <a:bodyPr/>
        <a:lstStyle/>
        <a:p>
          <a:r>
            <a:rPr lang="es-ES" sz="1600" dirty="0"/>
            <a:t>EU </a:t>
          </a:r>
          <a:r>
            <a:rPr lang="es-ES" sz="1600" dirty="0" err="1"/>
            <a:t>Initiatives</a:t>
          </a:r>
          <a:endParaRPr lang="es-ES" sz="1600" dirty="0"/>
        </a:p>
      </dgm:t>
    </dgm:pt>
    <dgm:pt modelId="{5E9594A9-E6F0-4524-B0B1-31FF03918FEB}" type="pres">
      <dgm:prSet presAssocID="{5F73F65C-DF91-473A-89CF-A8B09F87F70C}" presName="Name0" presStyleCnt="0">
        <dgm:presLayoutVars>
          <dgm:chMax/>
          <dgm:chPref/>
          <dgm:dir/>
          <dgm:animLvl val="lvl"/>
        </dgm:presLayoutVars>
      </dgm:prSet>
      <dgm:spPr/>
    </dgm:pt>
    <dgm:pt modelId="{ACE505F4-686E-4E9C-91FB-C7ED54759DBE}" type="pres">
      <dgm:prSet presAssocID="{E6173073-688E-4532-81D6-3C182A48601C}" presName="composite" presStyleCnt="0"/>
      <dgm:spPr/>
    </dgm:pt>
    <dgm:pt modelId="{7CAB1528-2448-4DFB-965E-3F8BEB86BE06}" type="pres">
      <dgm:prSet presAssocID="{E6173073-688E-4532-81D6-3C182A48601C}" presName="Parent1" presStyleLbl="node1" presStyleIdx="0" presStyleCnt="6" custLinFactX="-68610" custLinFactNeighborX="-100000" custLinFactNeighborY="85348">
        <dgm:presLayoutVars>
          <dgm:chMax val="1"/>
          <dgm:chPref val="1"/>
          <dgm:bulletEnabled val="1"/>
        </dgm:presLayoutVars>
      </dgm:prSet>
      <dgm:spPr/>
    </dgm:pt>
    <dgm:pt modelId="{118871C4-F565-41C4-ADFE-3922F6A561DB}" type="pres">
      <dgm:prSet presAssocID="{E6173073-688E-4532-81D6-3C182A48601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7DF9849-DB29-4F67-8BA9-4CB08DFDA090}" type="pres">
      <dgm:prSet presAssocID="{E6173073-688E-4532-81D6-3C182A48601C}" presName="BalanceSpacing" presStyleCnt="0"/>
      <dgm:spPr/>
    </dgm:pt>
    <dgm:pt modelId="{931FAFED-8737-47B7-9A14-EB9F1257904C}" type="pres">
      <dgm:prSet presAssocID="{E6173073-688E-4532-81D6-3C182A48601C}" presName="BalanceSpacing1" presStyleCnt="0"/>
      <dgm:spPr/>
    </dgm:pt>
    <dgm:pt modelId="{BF6086C4-27D2-4348-849B-733941E346FE}" type="pres">
      <dgm:prSet presAssocID="{03FDC72D-8762-4755-ACC5-E9B23E2E9A38}" presName="Accent1Text" presStyleLbl="node1" presStyleIdx="1" presStyleCnt="6"/>
      <dgm:spPr/>
    </dgm:pt>
    <dgm:pt modelId="{4812E36A-DCD0-4783-8ABA-626DAB1F512A}" type="pres">
      <dgm:prSet presAssocID="{03FDC72D-8762-4755-ACC5-E9B23E2E9A38}" presName="spaceBetweenRectangles" presStyleCnt="0"/>
      <dgm:spPr/>
    </dgm:pt>
    <dgm:pt modelId="{DD955D6D-9B71-4751-AEE8-B279824678D1}" type="pres">
      <dgm:prSet presAssocID="{214AC667-B9FA-4ABF-BCC1-03ABFCDAEBF2}" presName="composite" presStyleCnt="0"/>
      <dgm:spPr/>
    </dgm:pt>
    <dgm:pt modelId="{06C34715-32A5-4B7F-B982-542BD7C627A1}" type="pres">
      <dgm:prSet presAssocID="{214AC667-B9FA-4ABF-BCC1-03ABFCDAEBF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BE62393-47E7-4E34-9CFC-14E9F213FEDC}" type="pres">
      <dgm:prSet presAssocID="{214AC667-B9FA-4ABF-BCC1-03ABFCDAEBF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0DFC8A3-5A8B-4D71-8076-825E59439313}" type="pres">
      <dgm:prSet presAssocID="{214AC667-B9FA-4ABF-BCC1-03ABFCDAEBF2}" presName="BalanceSpacing" presStyleCnt="0"/>
      <dgm:spPr/>
    </dgm:pt>
    <dgm:pt modelId="{FF3380AA-E265-40B7-915D-BCA29F09EF46}" type="pres">
      <dgm:prSet presAssocID="{214AC667-B9FA-4ABF-BCC1-03ABFCDAEBF2}" presName="BalanceSpacing1" presStyleCnt="0"/>
      <dgm:spPr/>
    </dgm:pt>
    <dgm:pt modelId="{40B4028A-2673-409C-8E9F-A40832A47667}" type="pres">
      <dgm:prSet presAssocID="{C6653512-D342-4E9A-A08F-C8164AC12876}" presName="Accent1Text" presStyleLbl="node1" presStyleIdx="3" presStyleCnt="6"/>
      <dgm:spPr/>
    </dgm:pt>
    <dgm:pt modelId="{DE51844D-B86D-4445-88B1-7A2F4B76D233}" type="pres">
      <dgm:prSet presAssocID="{C6653512-D342-4E9A-A08F-C8164AC12876}" presName="spaceBetweenRectangles" presStyleCnt="0"/>
      <dgm:spPr/>
    </dgm:pt>
    <dgm:pt modelId="{AEB8506B-BB8C-45CC-9D1E-DC6529CA0936}" type="pres">
      <dgm:prSet presAssocID="{51608F7F-DF08-4309-9E98-A0FF039E4FCC}" presName="composite" presStyleCnt="0"/>
      <dgm:spPr/>
    </dgm:pt>
    <dgm:pt modelId="{C2E28CE6-744C-429F-91BA-7A1BBC3E4173}" type="pres">
      <dgm:prSet presAssocID="{51608F7F-DF08-4309-9E98-A0FF039E4FC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B13B991-BBC7-4E05-9476-E1901C83510A}" type="pres">
      <dgm:prSet presAssocID="{51608F7F-DF08-4309-9E98-A0FF039E4FC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9F63173-026F-4FEF-8F8C-F6E8B3481154}" type="pres">
      <dgm:prSet presAssocID="{51608F7F-DF08-4309-9E98-A0FF039E4FCC}" presName="BalanceSpacing" presStyleCnt="0"/>
      <dgm:spPr/>
    </dgm:pt>
    <dgm:pt modelId="{CB2961A3-2977-401C-9C11-62A10E36554B}" type="pres">
      <dgm:prSet presAssocID="{51608F7F-DF08-4309-9E98-A0FF039E4FCC}" presName="BalanceSpacing1" presStyleCnt="0"/>
      <dgm:spPr/>
    </dgm:pt>
    <dgm:pt modelId="{D751EA07-DD52-4C55-9F90-1A88EA43DEE2}" type="pres">
      <dgm:prSet presAssocID="{124C7C7F-F6D6-4A30-94FB-BE97FFA2E1CD}" presName="Accent1Text" presStyleLbl="node1" presStyleIdx="5" presStyleCnt="6" custLinFactX="11742" custLinFactY="-71656" custLinFactNeighborX="100000" custLinFactNeighborY="-100000"/>
      <dgm:spPr/>
    </dgm:pt>
  </dgm:ptLst>
  <dgm:cxnLst>
    <dgm:cxn modelId="{69DB8A3B-1241-4C45-A828-53BA28FC886C}" type="presOf" srcId="{214AC667-B9FA-4ABF-BCC1-03ABFCDAEBF2}" destId="{06C34715-32A5-4B7F-B982-542BD7C627A1}" srcOrd="0" destOrd="0" presId="urn:microsoft.com/office/officeart/2008/layout/AlternatingHexagons"/>
    <dgm:cxn modelId="{43C46360-DA37-4E78-898A-885C718C4559}" type="presOf" srcId="{5F73F65C-DF91-473A-89CF-A8B09F87F70C}" destId="{5E9594A9-E6F0-4524-B0B1-31FF03918FEB}" srcOrd="0" destOrd="0" presId="urn:microsoft.com/office/officeart/2008/layout/AlternatingHexagons"/>
    <dgm:cxn modelId="{01834347-3F2D-4604-B0A0-968435A2F9EE}" type="presOf" srcId="{03FDC72D-8762-4755-ACC5-E9B23E2E9A38}" destId="{BF6086C4-27D2-4348-849B-733941E346FE}" srcOrd="0" destOrd="0" presId="urn:microsoft.com/office/officeart/2008/layout/AlternatingHexagons"/>
    <dgm:cxn modelId="{3F639476-8EB4-48D5-A517-AF38B31F6461}" srcId="{5F73F65C-DF91-473A-89CF-A8B09F87F70C}" destId="{51608F7F-DF08-4309-9E98-A0FF039E4FCC}" srcOrd="2" destOrd="0" parTransId="{7B88873F-98A4-485F-A1FE-6CAEBAB7E1E5}" sibTransId="{124C7C7F-F6D6-4A30-94FB-BE97FFA2E1CD}"/>
    <dgm:cxn modelId="{9181A486-785C-49A4-9EBC-F3B4463DF216}" type="presOf" srcId="{124C7C7F-F6D6-4A30-94FB-BE97FFA2E1CD}" destId="{D751EA07-DD52-4C55-9F90-1A88EA43DEE2}" srcOrd="0" destOrd="0" presId="urn:microsoft.com/office/officeart/2008/layout/AlternatingHexagons"/>
    <dgm:cxn modelId="{77BB618C-98F5-4453-B7AF-2748CC55B52A}" srcId="{5F73F65C-DF91-473A-89CF-A8B09F87F70C}" destId="{E6173073-688E-4532-81D6-3C182A48601C}" srcOrd="0" destOrd="0" parTransId="{62E4771D-A2C7-40B1-BAD1-1B7C2380C3E1}" sibTransId="{03FDC72D-8762-4755-ACC5-E9B23E2E9A38}"/>
    <dgm:cxn modelId="{53F6D8AB-66C3-481B-A22C-0923B3E78356}" type="presOf" srcId="{E6173073-688E-4532-81D6-3C182A48601C}" destId="{7CAB1528-2448-4DFB-965E-3F8BEB86BE06}" srcOrd="0" destOrd="0" presId="urn:microsoft.com/office/officeart/2008/layout/AlternatingHexagons"/>
    <dgm:cxn modelId="{536C6CBB-582C-40EC-A90C-E3D52B190B27}" type="presOf" srcId="{C6653512-D342-4E9A-A08F-C8164AC12876}" destId="{40B4028A-2673-409C-8E9F-A40832A47667}" srcOrd="0" destOrd="0" presId="urn:microsoft.com/office/officeart/2008/layout/AlternatingHexagons"/>
    <dgm:cxn modelId="{5BF2CEC5-6BF6-4345-B878-4C3DFDBDC2E5}" type="presOf" srcId="{51608F7F-DF08-4309-9E98-A0FF039E4FCC}" destId="{C2E28CE6-744C-429F-91BA-7A1BBC3E4173}" srcOrd="0" destOrd="0" presId="urn:microsoft.com/office/officeart/2008/layout/AlternatingHexagons"/>
    <dgm:cxn modelId="{EF1E9EEC-6F0D-4E1A-A4D4-A14C6E60169D}" srcId="{5F73F65C-DF91-473A-89CF-A8B09F87F70C}" destId="{214AC667-B9FA-4ABF-BCC1-03ABFCDAEBF2}" srcOrd="1" destOrd="0" parTransId="{35F4F0D0-5D4C-4CF0-B529-9C0097C5EC4C}" sibTransId="{C6653512-D342-4E9A-A08F-C8164AC12876}"/>
    <dgm:cxn modelId="{EEB3417D-0883-4361-B289-F102DDF07005}" type="presParOf" srcId="{5E9594A9-E6F0-4524-B0B1-31FF03918FEB}" destId="{ACE505F4-686E-4E9C-91FB-C7ED54759DBE}" srcOrd="0" destOrd="0" presId="urn:microsoft.com/office/officeart/2008/layout/AlternatingHexagons"/>
    <dgm:cxn modelId="{EF7C3E61-1168-4E71-B2D0-2902C6C0B56C}" type="presParOf" srcId="{ACE505F4-686E-4E9C-91FB-C7ED54759DBE}" destId="{7CAB1528-2448-4DFB-965E-3F8BEB86BE06}" srcOrd="0" destOrd="0" presId="urn:microsoft.com/office/officeart/2008/layout/AlternatingHexagons"/>
    <dgm:cxn modelId="{F136AC42-26DA-44AE-8111-7D0F92008497}" type="presParOf" srcId="{ACE505F4-686E-4E9C-91FB-C7ED54759DBE}" destId="{118871C4-F565-41C4-ADFE-3922F6A561DB}" srcOrd="1" destOrd="0" presId="urn:microsoft.com/office/officeart/2008/layout/AlternatingHexagons"/>
    <dgm:cxn modelId="{59B60C98-D193-4E3C-B807-316D37F7A5F0}" type="presParOf" srcId="{ACE505F4-686E-4E9C-91FB-C7ED54759DBE}" destId="{E7DF9849-DB29-4F67-8BA9-4CB08DFDA090}" srcOrd="2" destOrd="0" presId="urn:microsoft.com/office/officeart/2008/layout/AlternatingHexagons"/>
    <dgm:cxn modelId="{4D52F40E-AE24-4E90-9564-732AD60738A2}" type="presParOf" srcId="{ACE505F4-686E-4E9C-91FB-C7ED54759DBE}" destId="{931FAFED-8737-47B7-9A14-EB9F1257904C}" srcOrd="3" destOrd="0" presId="urn:microsoft.com/office/officeart/2008/layout/AlternatingHexagons"/>
    <dgm:cxn modelId="{FBD5A367-DB6F-45D0-A6FB-E46382E5BB06}" type="presParOf" srcId="{ACE505F4-686E-4E9C-91FB-C7ED54759DBE}" destId="{BF6086C4-27D2-4348-849B-733941E346FE}" srcOrd="4" destOrd="0" presId="urn:microsoft.com/office/officeart/2008/layout/AlternatingHexagons"/>
    <dgm:cxn modelId="{11375E15-CC54-4646-B2AB-924E138B39E2}" type="presParOf" srcId="{5E9594A9-E6F0-4524-B0B1-31FF03918FEB}" destId="{4812E36A-DCD0-4783-8ABA-626DAB1F512A}" srcOrd="1" destOrd="0" presId="urn:microsoft.com/office/officeart/2008/layout/AlternatingHexagons"/>
    <dgm:cxn modelId="{60CE6FF0-174F-4AFF-8FB9-5A7419626BD8}" type="presParOf" srcId="{5E9594A9-E6F0-4524-B0B1-31FF03918FEB}" destId="{DD955D6D-9B71-4751-AEE8-B279824678D1}" srcOrd="2" destOrd="0" presId="urn:microsoft.com/office/officeart/2008/layout/AlternatingHexagons"/>
    <dgm:cxn modelId="{E2C929A2-EB71-4403-B8AB-8A9A8FBF69C9}" type="presParOf" srcId="{DD955D6D-9B71-4751-AEE8-B279824678D1}" destId="{06C34715-32A5-4B7F-B982-542BD7C627A1}" srcOrd="0" destOrd="0" presId="urn:microsoft.com/office/officeart/2008/layout/AlternatingHexagons"/>
    <dgm:cxn modelId="{DD112E59-1E2B-453A-9D54-67F8AB8CA374}" type="presParOf" srcId="{DD955D6D-9B71-4751-AEE8-B279824678D1}" destId="{6BE62393-47E7-4E34-9CFC-14E9F213FEDC}" srcOrd="1" destOrd="0" presId="urn:microsoft.com/office/officeart/2008/layout/AlternatingHexagons"/>
    <dgm:cxn modelId="{E0B8341F-EA62-40AC-8EF0-A72C57BC3C17}" type="presParOf" srcId="{DD955D6D-9B71-4751-AEE8-B279824678D1}" destId="{00DFC8A3-5A8B-4D71-8076-825E59439313}" srcOrd="2" destOrd="0" presId="urn:microsoft.com/office/officeart/2008/layout/AlternatingHexagons"/>
    <dgm:cxn modelId="{92411A56-295D-4F69-8FC8-2B9697814899}" type="presParOf" srcId="{DD955D6D-9B71-4751-AEE8-B279824678D1}" destId="{FF3380AA-E265-40B7-915D-BCA29F09EF46}" srcOrd="3" destOrd="0" presId="urn:microsoft.com/office/officeart/2008/layout/AlternatingHexagons"/>
    <dgm:cxn modelId="{88030F3E-4DE8-4D94-9021-997CB8AADF46}" type="presParOf" srcId="{DD955D6D-9B71-4751-AEE8-B279824678D1}" destId="{40B4028A-2673-409C-8E9F-A40832A47667}" srcOrd="4" destOrd="0" presId="urn:microsoft.com/office/officeart/2008/layout/AlternatingHexagons"/>
    <dgm:cxn modelId="{DC619F7F-8B2A-43D9-AF6F-3A8FA95AA789}" type="presParOf" srcId="{5E9594A9-E6F0-4524-B0B1-31FF03918FEB}" destId="{DE51844D-B86D-4445-88B1-7A2F4B76D233}" srcOrd="3" destOrd="0" presId="urn:microsoft.com/office/officeart/2008/layout/AlternatingHexagons"/>
    <dgm:cxn modelId="{13C5ED7D-CB4E-4524-A36A-6D2A376FD64B}" type="presParOf" srcId="{5E9594A9-E6F0-4524-B0B1-31FF03918FEB}" destId="{AEB8506B-BB8C-45CC-9D1E-DC6529CA0936}" srcOrd="4" destOrd="0" presId="urn:microsoft.com/office/officeart/2008/layout/AlternatingHexagons"/>
    <dgm:cxn modelId="{BF5F8663-C154-4CFD-9F60-F8FE08844C95}" type="presParOf" srcId="{AEB8506B-BB8C-45CC-9D1E-DC6529CA0936}" destId="{C2E28CE6-744C-429F-91BA-7A1BBC3E4173}" srcOrd="0" destOrd="0" presId="urn:microsoft.com/office/officeart/2008/layout/AlternatingHexagons"/>
    <dgm:cxn modelId="{1558468C-842B-42A4-81B2-3434653B6663}" type="presParOf" srcId="{AEB8506B-BB8C-45CC-9D1E-DC6529CA0936}" destId="{0B13B991-BBC7-4E05-9476-E1901C83510A}" srcOrd="1" destOrd="0" presId="urn:microsoft.com/office/officeart/2008/layout/AlternatingHexagons"/>
    <dgm:cxn modelId="{7C33EA5D-6505-4F1F-8DB9-0E359D954737}" type="presParOf" srcId="{AEB8506B-BB8C-45CC-9D1E-DC6529CA0936}" destId="{99F63173-026F-4FEF-8F8C-F6E8B3481154}" srcOrd="2" destOrd="0" presId="urn:microsoft.com/office/officeart/2008/layout/AlternatingHexagons"/>
    <dgm:cxn modelId="{296BBA86-8E7D-4D67-884E-D5E432FD9C16}" type="presParOf" srcId="{AEB8506B-BB8C-45CC-9D1E-DC6529CA0936}" destId="{CB2961A3-2977-401C-9C11-62A10E36554B}" srcOrd="3" destOrd="0" presId="urn:microsoft.com/office/officeart/2008/layout/AlternatingHexagons"/>
    <dgm:cxn modelId="{5A5DBD7A-24AC-47C4-A280-D46A78D2D7DF}" type="presParOf" srcId="{AEB8506B-BB8C-45CC-9D1E-DC6529CA0936}" destId="{D751EA07-DD52-4C55-9F90-1A88EA43DEE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EA12BB-9041-4140-B7F6-4A3E64239742}" type="doc">
      <dgm:prSet loTypeId="urn:microsoft.com/office/officeart/2005/8/layout/cycle5" loCatId="cycl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28E2318D-41DA-41E1-8A59-7A93BCA6BA17}">
      <dgm:prSet phldrT="[Texto]"/>
      <dgm:spPr>
        <a:xfrm>
          <a:off x="2145551" y="1922"/>
          <a:ext cx="1217000" cy="791050"/>
        </a:xfrm>
        <a:prstGeom prst="roundRect">
          <a:avLst/>
        </a:prstGeom>
        <a:gradFill rotWithShape="0">
          <a:gsLst>
            <a:gs pos="0">
              <a:srgbClr val="0000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00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00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dirty="0">
              <a:solidFill>
                <a:srgbClr val="000000"/>
              </a:solidFill>
              <a:latin typeface="Arial"/>
              <a:ea typeface="+mn-ea"/>
              <a:cs typeface="+mn-cs"/>
            </a:rPr>
            <a:t>Learn</a:t>
          </a:r>
        </a:p>
      </dgm:t>
    </dgm:pt>
    <dgm:pt modelId="{83EDA0A2-91CF-49D6-B560-1DD1EE7EC915}" type="parTrans" cxnId="{E3671B7E-AC78-42AC-A74E-87F4C468D568}">
      <dgm:prSet/>
      <dgm:spPr/>
      <dgm:t>
        <a:bodyPr/>
        <a:lstStyle/>
        <a:p>
          <a:endParaRPr lang="es-ES"/>
        </a:p>
      </dgm:t>
    </dgm:pt>
    <dgm:pt modelId="{0F9587A7-0C9E-40A3-A3F4-596162D681FE}" type="sibTrans" cxnId="{E3671B7E-AC78-42AC-A74E-87F4C468D568}">
      <dgm:prSet/>
      <dgm:spPr>
        <a:xfrm>
          <a:off x="1174777" y="397447"/>
          <a:ext cx="3158549" cy="3158549"/>
        </a:xfrm>
        <a:custGeom>
          <a:avLst/>
          <a:gdLst/>
          <a:ahLst/>
          <a:cxnLst/>
          <a:rect l="0" t="0" r="0" b="0"/>
          <a:pathLst>
            <a:path>
              <a:moveTo>
                <a:pt x="2350528" y="201132"/>
              </a:moveTo>
              <a:arcTo wR="1579274" hR="1579274" stAng="17953969" swAng="1210691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s-ES"/>
        </a:p>
      </dgm:t>
    </dgm:pt>
    <dgm:pt modelId="{F153974B-5BA2-4451-805C-A1A4F4B399AA}">
      <dgm:prSet phldrT="[Texto]"/>
      <dgm:spPr>
        <a:xfrm>
          <a:off x="3647531" y="1093174"/>
          <a:ext cx="1217000" cy="791050"/>
        </a:xfrm>
        <a:prstGeom prst="roundRect">
          <a:avLst/>
        </a:prstGeom>
        <a:solidFill>
          <a:srgbClr val="000000">
            <a:lumMod val="75000"/>
            <a:lumOff val="2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dirty="0">
              <a:solidFill>
                <a:srgbClr val="FFFFFF"/>
              </a:solidFill>
              <a:latin typeface="Arial"/>
              <a:ea typeface="+mn-ea"/>
              <a:cs typeface="+mn-cs"/>
            </a:rPr>
            <a:t>Connect</a:t>
          </a:r>
        </a:p>
      </dgm:t>
    </dgm:pt>
    <dgm:pt modelId="{6520AF8A-84E7-4D30-BE27-5578A14B839B}" type="parTrans" cxnId="{BA8A2C30-8A8A-4FEE-BC3E-D6992017A037}">
      <dgm:prSet/>
      <dgm:spPr/>
      <dgm:t>
        <a:bodyPr/>
        <a:lstStyle/>
        <a:p>
          <a:endParaRPr lang="es-ES"/>
        </a:p>
      </dgm:t>
    </dgm:pt>
    <dgm:pt modelId="{D91396E1-36F2-49D9-9B31-E685A07C0EC3}" type="sibTrans" cxnId="{BA8A2C30-8A8A-4FEE-BC3E-D6992017A037}">
      <dgm:prSet/>
      <dgm:spPr>
        <a:xfrm>
          <a:off x="1174777" y="397447"/>
          <a:ext cx="3158549" cy="3158549"/>
        </a:xfrm>
        <a:custGeom>
          <a:avLst/>
          <a:gdLst/>
          <a:ahLst/>
          <a:cxnLst/>
          <a:rect l="0" t="0" r="0" b="0"/>
          <a:pathLst>
            <a:path>
              <a:moveTo>
                <a:pt x="3154752" y="1688725"/>
              </a:moveTo>
              <a:arcTo wR="1579274" hR="1579274" stAng="21838441" swAng="1359071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s-ES"/>
        </a:p>
      </dgm:t>
    </dgm:pt>
    <dgm:pt modelId="{EAD9FD67-D12B-4180-AA7B-480A6F5E940A}">
      <dgm:prSet phldrT="[Texto]"/>
      <dgm:spPr>
        <a:xfrm>
          <a:off x="3073826" y="2858857"/>
          <a:ext cx="1217000" cy="791050"/>
        </a:xfrm>
        <a:prstGeom prst="roundRect">
          <a:avLst/>
        </a:prstGeom>
        <a:solidFill>
          <a:srgbClr val="000000">
            <a:lumMod val="75000"/>
            <a:lumOff val="2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dirty="0">
              <a:solidFill>
                <a:srgbClr val="FFFFFF"/>
              </a:solidFill>
              <a:latin typeface="Arial"/>
              <a:ea typeface="+mn-ea"/>
              <a:cs typeface="+mn-cs"/>
            </a:rPr>
            <a:t>Implement</a:t>
          </a:r>
        </a:p>
      </dgm:t>
    </dgm:pt>
    <dgm:pt modelId="{320FFB50-93D5-4DFA-8FD9-F6307C5DBBBC}" type="parTrans" cxnId="{9C148E9F-3B7C-4731-A28E-7AF9AAA33A8D}">
      <dgm:prSet/>
      <dgm:spPr/>
      <dgm:t>
        <a:bodyPr/>
        <a:lstStyle/>
        <a:p>
          <a:endParaRPr lang="es-ES"/>
        </a:p>
      </dgm:t>
    </dgm:pt>
    <dgm:pt modelId="{9980CC04-0134-4035-8C20-ABFEEA79FEEE}" type="sibTrans" cxnId="{9C148E9F-3B7C-4731-A28E-7AF9AAA33A8D}">
      <dgm:prSet/>
      <dgm:spPr>
        <a:xfrm>
          <a:off x="1174777" y="397447"/>
          <a:ext cx="3158549" cy="3158549"/>
        </a:xfrm>
        <a:custGeom>
          <a:avLst/>
          <a:gdLst/>
          <a:ahLst/>
          <a:cxnLst/>
          <a:rect l="0" t="0" r="0" b="0"/>
          <a:pathLst>
            <a:path>
              <a:moveTo>
                <a:pt x="1772877" y="3146637"/>
              </a:moveTo>
              <a:arcTo wR="1579274" hR="1579274" stAng="4977505" swAng="844990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s-ES"/>
        </a:p>
      </dgm:t>
    </dgm:pt>
    <dgm:pt modelId="{A7D24B73-C7D4-4465-86D8-8200BE353C6C}">
      <dgm:prSet phldrT="[Texto]"/>
      <dgm:spPr>
        <a:xfrm>
          <a:off x="1217277" y="2858857"/>
          <a:ext cx="1217000" cy="791050"/>
        </a:xfrm>
        <a:prstGeom prst="roundRect">
          <a:avLst/>
        </a:prstGeom>
        <a:gradFill rotWithShape="0">
          <a:gsLst>
            <a:gs pos="0">
              <a:srgbClr val="0000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00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00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dirty="0">
              <a:solidFill>
                <a:srgbClr val="000000"/>
              </a:solidFill>
              <a:latin typeface="Arial"/>
              <a:ea typeface="+mn-ea"/>
              <a:cs typeface="+mn-cs"/>
            </a:rPr>
            <a:t>Make it visible</a:t>
          </a:r>
        </a:p>
      </dgm:t>
    </dgm:pt>
    <dgm:pt modelId="{C47F2D38-B0A3-49F7-BF1A-1DF61A9F5BAD}" type="parTrans" cxnId="{C992F8BC-D0E0-46FF-9C98-09AAE911F40F}">
      <dgm:prSet/>
      <dgm:spPr/>
      <dgm:t>
        <a:bodyPr/>
        <a:lstStyle/>
        <a:p>
          <a:endParaRPr lang="es-ES"/>
        </a:p>
      </dgm:t>
    </dgm:pt>
    <dgm:pt modelId="{39CA42B2-FE06-45BE-9D2A-23F79AC1BB29}" type="sibTrans" cxnId="{C992F8BC-D0E0-46FF-9C98-09AAE911F40F}">
      <dgm:prSet/>
      <dgm:spPr>
        <a:xfrm>
          <a:off x="1174777" y="397447"/>
          <a:ext cx="3158549" cy="3158549"/>
        </a:xfrm>
        <a:custGeom>
          <a:avLst/>
          <a:gdLst/>
          <a:ahLst/>
          <a:cxnLst/>
          <a:rect l="0" t="0" r="0" b="0"/>
          <a:pathLst>
            <a:path>
              <a:moveTo>
                <a:pt x="167470" y="2287030"/>
              </a:moveTo>
              <a:arcTo wR="1579274" hR="1579274" stAng="9202488" swAng="1359071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s-ES"/>
        </a:p>
      </dgm:t>
    </dgm:pt>
    <dgm:pt modelId="{8591FF56-AC9A-46FB-B1C3-2000CD2C0B6A}">
      <dgm:prSet phldrT="[Texto]"/>
      <dgm:spPr>
        <a:xfrm>
          <a:off x="643572" y="1093174"/>
          <a:ext cx="1217000" cy="791050"/>
        </a:xfrm>
        <a:prstGeom prst="roundRect">
          <a:avLst/>
        </a:prstGeom>
        <a:gradFill rotWithShape="0">
          <a:gsLst>
            <a:gs pos="0">
              <a:srgbClr val="0000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00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00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dirty="0">
              <a:solidFill>
                <a:srgbClr val="000000"/>
              </a:solidFill>
              <a:latin typeface="Arial"/>
              <a:ea typeface="+mn-ea"/>
              <a:cs typeface="+mn-cs"/>
            </a:rPr>
            <a:t>Explore</a:t>
          </a:r>
        </a:p>
      </dgm:t>
    </dgm:pt>
    <dgm:pt modelId="{954719FB-CB70-444B-B377-90634ADE143B}" type="parTrans" cxnId="{B1473D32-F0B7-4A3D-810B-2B18FA0843F9}">
      <dgm:prSet/>
      <dgm:spPr/>
      <dgm:t>
        <a:bodyPr/>
        <a:lstStyle/>
        <a:p>
          <a:endParaRPr lang="es-ES"/>
        </a:p>
      </dgm:t>
    </dgm:pt>
    <dgm:pt modelId="{059B9A10-6C7B-4E30-B0CA-434921F18CF4}" type="sibTrans" cxnId="{B1473D32-F0B7-4A3D-810B-2B18FA0843F9}">
      <dgm:prSet/>
      <dgm:spPr>
        <a:xfrm>
          <a:off x="1174777" y="397447"/>
          <a:ext cx="3158549" cy="3158549"/>
        </a:xfrm>
        <a:custGeom>
          <a:avLst/>
          <a:gdLst/>
          <a:ahLst/>
          <a:cxnLst/>
          <a:rect l="0" t="0" r="0" b="0"/>
          <a:pathLst>
            <a:path>
              <a:moveTo>
                <a:pt x="379979" y="551753"/>
              </a:moveTo>
              <a:arcTo wR="1579274" hR="1579274" stAng="13235340" swAng="1210691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s-ES"/>
        </a:p>
      </dgm:t>
    </dgm:pt>
    <dgm:pt modelId="{1C3D7792-EB45-4BDA-AA19-0ECB917BB1E5}" type="pres">
      <dgm:prSet presAssocID="{90EA12BB-9041-4140-B7F6-4A3E64239742}" presName="cycle" presStyleCnt="0">
        <dgm:presLayoutVars>
          <dgm:dir/>
          <dgm:resizeHandles val="exact"/>
        </dgm:presLayoutVars>
      </dgm:prSet>
      <dgm:spPr/>
    </dgm:pt>
    <dgm:pt modelId="{5BF5AB0B-8985-4274-94CD-55F01E2B7943}" type="pres">
      <dgm:prSet presAssocID="{28E2318D-41DA-41E1-8A59-7A93BCA6BA17}" presName="node" presStyleLbl="node1" presStyleIdx="0" presStyleCnt="5">
        <dgm:presLayoutVars>
          <dgm:bulletEnabled val="1"/>
        </dgm:presLayoutVars>
      </dgm:prSet>
      <dgm:spPr/>
    </dgm:pt>
    <dgm:pt modelId="{5E66DA2D-771C-40C6-AB0E-B02F13D05E90}" type="pres">
      <dgm:prSet presAssocID="{28E2318D-41DA-41E1-8A59-7A93BCA6BA17}" presName="spNode" presStyleCnt="0"/>
      <dgm:spPr/>
    </dgm:pt>
    <dgm:pt modelId="{94E66B06-3D03-46E3-A7CA-D6A18C29A722}" type="pres">
      <dgm:prSet presAssocID="{0F9587A7-0C9E-40A3-A3F4-596162D681FE}" presName="sibTrans" presStyleLbl="sibTrans1D1" presStyleIdx="0" presStyleCnt="5"/>
      <dgm:spPr/>
    </dgm:pt>
    <dgm:pt modelId="{E345C866-B0B3-436F-A764-D97281F9D1D0}" type="pres">
      <dgm:prSet presAssocID="{F153974B-5BA2-4451-805C-A1A4F4B399AA}" presName="node" presStyleLbl="node1" presStyleIdx="1" presStyleCnt="5">
        <dgm:presLayoutVars>
          <dgm:bulletEnabled val="1"/>
        </dgm:presLayoutVars>
      </dgm:prSet>
      <dgm:spPr/>
    </dgm:pt>
    <dgm:pt modelId="{7E817B64-A44F-493E-9C23-91C52712444F}" type="pres">
      <dgm:prSet presAssocID="{F153974B-5BA2-4451-805C-A1A4F4B399AA}" presName="spNode" presStyleCnt="0"/>
      <dgm:spPr/>
    </dgm:pt>
    <dgm:pt modelId="{CC792B71-E0AF-416D-90DE-5CD399F32D0F}" type="pres">
      <dgm:prSet presAssocID="{D91396E1-36F2-49D9-9B31-E685A07C0EC3}" presName="sibTrans" presStyleLbl="sibTrans1D1" presStyleIdx="1" presStyleCnt="5"/>
      <dgm:spPr/>
    </dgm:pt>
    <dgm:pt modelId="{DDB45510-8FEB-4AB8-AACB-C7A5DC26F9E6}" type="pres">
      <dgm:prSet presAssocID="{EAD9FD67-D12B-4180-AA7B-480A6F5E940A}" presName="node" presStyleLbl="node1" presStyleIdx="2" presStyleCnt="5">
        <dgm:presLayoutVars>
          <dgm:bulletEnabled val="1"/>
        </dgm:presLayoutVars>
      </dgm:prSet>
      <dgm:spPr/>
    </dgm:pt>
    <dgm:pt modelId="{A0B9CA26-C60F-4D88-85ED-D47BC5F4FE16}" type="pres">
      <dgm:prSet presAssocID="{EAD9FD67-D12B-4180-AA7B-480A6F5E940A}" presName="spNode" presStyleCnt="0"/>
      <dgm:spPr/>
    </dgm:pt>
    <dgm:pt modelId="{895D921C-0DF4-4BAA-8B35-BD9BF45C441F}" type="pres">
      <dgm:prSet presAssocID="{9980CC04-0134-4035-8C20-ABFEEA79FEEE}" presName="sibTrans" presStyleLbl="sibTrans1D1" presStyleIdx="2" presStyleCnt="5"/>
      <dgm:spPr/>
    </dgm:pt>
    <dgm:pt modelId="{6474D4AC-D4B9-4676-80DC-73DB7A4887EB}" type="pres">
      <dgm:prSet presAssocID="{A7D24B73-C7D4-4465-86D8-8200BE353C6C}" presName="node" presStyleLbl="node1" presStyleIdx="3" presStyleCnt="5">
        <dgm:presLayoutVars>
          <dgm:bulletEnabled val="1"/>
        </dgm:presLayoutVars>
      </dgm:prSet>
      <dgm:spPr/>
    </dgm:pt>
    <dgm:pt modelId="{B7C471CA-EFF3-4CF9-A0F4-EEA21D5FD1F6}" type="pres">
      <dgm:prSet presAssocID="{A7D24B73-C7D4-4465-86D8-8200BE353C6C}" presName="spNode" presStyleCnt="0"/>
      <dgm:spPr/>
    </dgm:pt>
    <dgm:pt modelId="{796DB47F-5FEE-4ED3-90C5-DFEA20774DB4}" type="pres">
      <dgm:prSet presAssocID="{39CA42B2-FE06-45BE-9D2A-23F79AC1BB29}" presName="sibTrans" presStyleLbl="sibTrans1D1" presStyleIdx="3" presStyleCnt="5"/>
      <dgm:spPr/>
    </dgm:pt>
    <dgm:pt modelId="{C4674F21-46A2-41CE-8B41-0108CD05328E}" type="pres">
      <dgm:prSet presAssocID="{8591FF56-AC9A-46FB-B1C3-2000CD2C0B6A}" presName="node" presStyleLbl="node1" presStyleIdx="4" presStyleCnt="5">
        <dgm:presLayoutVars>
          <dgm:bulletEnabled val="1"/>
        </dgm:presLayoutVars>
      </dgm:prSet>
      <dgm:spPr/>
    </dgm:pt>
    <dgm:pt modelId="{4AA92AF1-5931-46CE-A952-3F94B0DE234A}" type="pres">
      <dgm:prSet presAssocID="{8591FF56-AC9A-46FB-B1C3-2000CD2C0B6A}" presName="spNode" presStyleCnt="0"/>
      <dgm:spPr/>
    </dgm:pt>
    <dgm:pt modelId="{8A28ECC7-11EC-433A-9111-8ED7A86D8352}" type="pres">
      <dgm:prSet presAssocID="{059B9A10-6C7B-4E30-B0CA-434921F18CF4}" presName="sibTrans" presStyleLbl="sibTrans1D1" presStyleIdx="4" presStyleCnt="5"/>
      <dgm:spPr/>
    </dgm:pt>
  </dgm:ptLst>
  <dgm:cxnLst>
    <dgm:cxn modelId="{068FAE0A-E9D7-48E4-BC6A-393766733F83}" type="presOf" srcId="{90EA12BB-9041-4140-B7F6-4A3E64239742}" destId="{1C3D7792-EB45-4BDA-AA19-0ECB917BB1E5}" srcOrd="0" destOrd="0" presId="urn:microsoft.com/office/officeart/2005/8/layout/cycle5"/>
    <dgm:cxn modelId="{BA8A2C30-8A8A-4FEE-BC3E-D6992017A037}" srcId="{90EA12BB-9041-4140-B7F6-4A3E64239742}" destId="{F153974B-5BA2-4451-805C-A1A4F4B399AA}" srcOrd="1" destOrd="0" parTransId="{6520AF8A-84E7-4D30-BE27-5578A14B839B}" sibTransId="{D91396E1-36F2-49D9-9B31-E685A07C0EC3}"/>
    <dgm:cxn modelId="{B1473D32-F0B7-4A3D-810B-2B18FA0843F9}" srcId="{90EA12BB-9041-4140-B7F6-4A3E64239742}" destId="{8591FF56-AC9A-46FB-B1C3-2000CD2C0B6A}" srcOrd="4" destOrd="0" parTransId="{954719FB-CB70-444B-B377-90634ADE143B}" sibTransId="{059B9A10-6C7B-4E30-B0CA-434921F18CF4}"/>
    <dgm:cxn modelId="{60B1EB58-34BB-4DA3-9071-75D5F40A62D9}" type="presOf" srcId="{A7D24B73-C7D4-4465-86D8-8200BE353C6C}" destId="{6474D4AC-D4B9-4676-80DC-73DB7A4887EB}" srcOrd="0" destOrd="0" presId="urn:microsoft.com/office/officeart/2005/8/layout/cycle5"/>
    <dgm:cxn modelId="{0A53EC7B-8B43-45A3-B570-F42F033409F0}" type="presOf" srcId="{39CA42B2-FE06-45BE-9D2A-23F79AC1BB29}" destId="{796DB47F-5FEE-4ED3-90C5-DFEA20774DB4}" srcOrd="0" destOrd="0" presId="urn:microsoft.com/office/officeart/2005/8/layout/cycle5"/>
    <dgm:cxn modelId="{E3671B7E-AC78-42AC-A74E-87F4C468D568}" srcId="{90EA12BB-9041-4140-B7F6-4A3E64239742}" destId="{28E2318D-41DA-41E1-8A59-7A93BCA6BA17}" srcOrd="0" destOrd="0" parTransId="{83EDA0A2-91CF-49D6-B560-1DD1EE7EC915}" sibTransId="{0F9587A7-0C9E-40A3-A3F4-596162D681FE}"/>
    <dgm:cxn modelId="{06D79A84-5399-4E72-92DA-A61508BFA581}" type="presOf" srcId="{28E2318D-41DA-41E1-8A59-7A93BCA6BA17}" destId="{5BF5AB0B-8985-4274-94CD-55F01E2B7943}" srcOrd="0" destOrd="0" presId="urn:microsoft.com/office/officeart/2005/8/layout/cycle5"/>
    <dgm:cxn modelId="{751DDE8A-19FC-4CEC-8C3B-28F51F87B235}" type="presOf" srcId="{059B9A10-6C7B-4E30-B0CA-434921F18CF4}" destId="{8A28ECC7-11EC-433A-9111-8ED7A86D8352}" srcOrd="0" destOrd="0" presId="urn:microsoft.com/office/officeart/2005/8/layout/cycle5"/>
    <dgm:cxn modelId="{DB7DE98C-59CB-441F-A031-A888344CF62D}" type="presOf" srcId="{EAD9FD67-D12B-4180-AA7B-480A6F5E940A}" destId="{DDB45510-8FEB-4AB8-AACB-C7A5DC26F9E6}" srcOrd="0" destOrd="0" presId="urn:microsoft.com/office/officeart/2005/8/layout/cycle5"/>
    <dgm:cxn modelId="{9C148E9F-3B7C-4731-A28E-7AF9AAA33A8D}" srcId="{90EA12BB-9041-4140-B7F6-4A3E64239742}" destId="{EAD9FD67-D12B-4180-AA7B-480A6F5E940A}" srcOrd="2" destOrd="0" parTransId="{320FFB50-93D5-4DFA-8FD9-F6307C5DBBBC}" sibTransId="{9980CC04-0134-4035-8C20-ABFEEA79FEEE}"/>
    <dgm:cxn modelId="{DCA3B2A5-3E0C-4CF8-A209-6B36EBC4B80C}" type="presOf" srcId="{0F9587A7-0C9E-40A3-A3F4-596162D681FE}" destId="{94E66B06-3D03-46E3-A7CA-D6A18C29A722}" srcOrd="0" destOrd="0" presId="urn:microsoft.com/office/officeart/2005/8/layout/cycle5"/>
    <dgm:cxn modelId="{1A8123B6-A273-499D-BBD4-4C8895F8920C}" type="presOf" srcId="{8591FF56-AC9A-46FB-B1C3-2000CD2C0B6A}" destId="{C4674F21-46A2-41CE-8B41-0108CD05328E}" srcOrd="0" destOrd="0" presId="urn:microsoft.com/office/officeart/2005/8/layout/cycle5"/>
    <dgm:cxn modelId="{C992F8BC-D0E0-46FF-9C98-09AAE911F40F}" srcId="{90EA12BB-9041-4140-B7F6-4A3E64239742}" destId="{A7D24B73-C7D4-4465-86D8-8200BE353C6C}" srcOrd="3" destOrd="0" parTransId="{C47F2D38-B0A3-49F7-BF1A-1DF61A9F5BAD}" sibTransId="{39CA42B2-FE06-45BE-9D2A-23F79AC1BB29}"/>
    <dgm:cxn modelId="{D90982C4-906B-4FA1-BCE1-BD76B6BB4627}" type="presOf" srcId="{9980CC04-0134-4035-8C20-ABFEEA79FEEE}" destId="{895D921C-0DF4-4BAA-8B35-BD9BF45C441F}" srcOrd="0" destOrd="0" presId="urn:microsoft.com/office/officeart/2005/8/layout/cycle5"/>
    <dgm:cxn modelId="{EE6B3ED3-47A2-4C3F-927E-A8BEA1414BE6}" type="presOf" srcId="{D91396E1-36F2-49D9-9B31-E685A07C0EC3}" destId="{CC792B71-E0AF-416D-90DE-5CD399F32D0F}" srcOrd="0" destOrd="0" presId="urn:microsoft.com/office/officeart/2005/8/layout/cycle5"/>
    <dgm:cxn modelId="{ECC96EF9-CB23-4FF2-A95B-2A358F57AED2}" type="presOf" srcId="{F153974B-5BA2-4451-805C-A1A4F4B399AA}" destId="{E345C866-B0B3-436F-A764-D97281F9D1D0}" srcOrd="0" destOrd="0" presId="urn:microsoft.com/office/officeart/2005/8/layout/cycle5"/>
    <dgm:cxn modelId="{00FE79C5-4244-40FF-A887-0958957BCF32}" type="presParOf" srcId="{1C3D7792-EB45-4BDA-AA19-0ECB917BB1E5}" destId="{5BF5AB0B-8985-4274-94CD-55F01E2B7943}" srcOrd="0" destOrd="0" presId="urn:microsoft.com/office/officeart/2005/8/layout/cycle5"/>
    <dgm:cxn modelId="{12AA448D-9E5F-4240-8C90-AED21AEB09DD}" type="presParOf" srcId="{1C3D7792-EB45-4BDA-AA19-0ECB917BB1E5}" destId="{5E66DA2D-771C-40C6-AB0E-B02F13D05E90}" srcOrd="1" destOrd="0" presId="urn:microsoft.com/office/officeart/2005/8/layout/cycle5"/>
    <dgm:cxn modelId="{CAD0B65D-C775-46DB-B3B4-1CDFEEFA6630}" type="presParOf" srcId="{1C3D7792-EB45-4BDA-AA19-0ECB917BB1E5}" destId="{94E66B06-3D03-46E3-A7CA-D6A18C29A722}" srcOrd="2" destOrd="0" presId="urn:microsoft.com/office/officeart/2005/8/layout/cycle5"/>
    <dgm:cxn modelId="{FE44A1FA-9FD7-46D9-B5B4-ACE7172A73AD}" type="presParOf" srcId="{1C3D7792-EB45-4BDA-AA19-0ECB917BB1E5}" destId="{E345C866-B0B3-436F-A764-D97281F9D1D0}" srcOrd="3" destOrd="0" presId="urn:microsoft.com/office/officeart/2005/8/layout/cycle5"/>
    <dgm:cxn modelId="{2D95C920-8FC2-423D-92BF-21A412DE939E}" type="presParOf" srcId="{1C3D7792-EB45-4BDA-AA19-0ECB917BB1E5}" destId="{7E817B64-A44F-493E-9C23-91C52712444F}" srcOrd="4" destOrd="0" presId="urn:microsoft.com/office/officeart/2005/8/layout/cycle5"/>
    <dgm:cxn modelId="{16D78B55-80A8-42A4-8BF1-CDE413E21000}" type="presParOf" srcId="{1C3D7792-EB45-4BDA-AA19-0ECB917BB1E5}" destId="{CC792B71-E0AF-416D-90DE-5CD399F32D0F}" srcOrd="5" destOrd="0" presId="urn:microsoft.com/office/officeart/2005/8/layout/cycle5"/>
    <dgm:cxn modelId="{4A6BEA50-3BBE-4E01-BE5E-12C86995321B}" type="presParOf" srcId="{1C3D7792-EB45-4BDA-AA19-0ECB917BB1E5}" destId="{DDB45510-8FEB-4AB8-AACB-C7A5DC26F9E6}" srcOrd="6" destOrd="0" presId="urn:microsoft.com/office/officeart/2005/8/layout/cycle5"/>
    <dgm:cxn modelId="{3887A398-5ABE-4186-84C9-D2636D6297EC}" type="presParOf" srcId="{1C3D7792-EB45-4BDA-AA19-0ECB917BB1E5}" destId="{A0B9CA26-C60F-4D88-85ED-D47BC5F4FE16}" srcOrd="7" destOrd="0" presId="urn:microsoft.com/office/officeart/2005/8/layout/cycle5"/>
    <dgm:cxn modelId="{90B51A10-764D-47AD-90F0-58522060B601}" type="presParOf" srcId="{1C3D7792-EB45-4BDA-AA19-0ECB917BB1E5}" destId="{895D921C-0DF4-4BAA-8B35-BD9BF45C441F}" srcOrd="8" destOrd="0" presId="urn:microsoft.com/office/officeart/2005/8/layout/cycle5"/>
    <dgm:cxn modelId="{D585645E-AE02-44FA-96D5-5F84E12E9F81}" type="presParOf" srcId="{1C3D7792-EB45-4BDA-AA19-0ECB917BB1E5}" destId="{6474D4AC-D4B9-4676-80DC-73DB7A4887EB}" srcOrd="9" destOrd="0" presId="urn:microsoft.com/office/officeart/2005/8/layout/cycle5"/>
    <dgm:cxn modelId="{3FF38939-455D-4C6E-8748-C966241BBC93}" type="presParOf" srcId="{1C3D7792-EB45-4BDA-AA19-0ECB917BB1E5}" destId="{B7C471CA-EFF3-4CF9-A0F4-EEA21D5FD1F6}" srcOrd="10" destOrd="0" presId="urn:microsoft.com/office/officeart/2005/8/layout/cycle5"/>
    <dgm:cxn modelId="{0BE744CE-6D00-487C-A8A7-038021E08956}" type="presParOf" srcId="{1C3D7792-EB45-4BDA-AA19-0ECB917BB1E5}" destId="{796DB47F-5FEE-4ED3-90C5-DFEA20774DB4}" srcOrd="11" destOrd="0" presId="urn:microsoft.com/office/officeart/2005/8/layout/cycle5"/>
    <dgm:cxn modelId="{658EAF91-F1AF-480D-AEE7-275BF92DFEF6}" type="presParOf" srcId="{1C3D7792-EB45-4BDA-AA19-0ECB917BB1E5}" destId="{C4674F21-46A2-41CE-8B41-0108CD05328E}" srcOrd="12" destOrd="0" presId="urn:microsoft.com/office/officeart/2005/8/layout/cycle5"/>
    <dgm:cxn modelId="{CA8095A6-67D6-438E-9C06-D872F5EB88F9}" type="presParOf" srcId="{1C3D7792-EB45-4BDA-AA19-0ECB917BB1E5}" destId="{4AA92AF1-5931-46CE-A952-3F94B0DE234A}" srcOrd="13" destOrd="0" presId="urn:microsoft.com/office/officeart/2005/8/layout/cycle5"/>
    <dgm:cxn modelId="{7A42CEE2-E4FA-4AE2-9093-F88703F17224}" type="presParOf" srcId="{1C3D7792-EB45-4BDA-AA19-0ECB917BB1E5}" destId="{8A28ECC7-11EC-433A-9111-8ED7A86D835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E2DE9-6EA3-4A25-A2A6-631F09E7158D}">
      <dsp:nvSpPr>
        <dsp:cNvPr id="0" name=""/>
        <dsp:cNvSpPr/>
      </dsp:nvSpPr>
      <dsp:spPr>
        <a:xfrm>
          <a:off x="26188" y="64289"/>
          <a:ext cx="4033598" cy="15982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ogger Sans"/>
            </a:rPr>
            <a:t>TOP DOWN Approach</a:t>
          </a:r>
        </a:p>
      </dsp:txBody>
      <dsp:txXfrm>
        <a:off x="26188" y="64289"/>
        <a:ext cx="4033598" cy="1598240"/>
      </dsp:txXfrm>
    </dsp:sp>
    <dsp:sp modelId="{FFC7113D-1BE2-4BD3-921F-BC04C5403B37}">
      <dsp:nvSpPr>
        <dsp:cNvPr id="0" name=""/>
        <dsp:cNvSpPr/>
      </dsp:nvSpPr>
      <dsp:spPr>
        <a:xfrm>
          <a:off x="1475" y="1512718"/>
          <a:ext cx="4083023" cy="2869900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700" kern="1200" dirty="0">
              <a:latin typeface="+mj-lt"/>
            </a:rPr>
            <a:t> </a:t>
          </a:r>
          <a:r>
            <a:rPr lang="en-US" sz="1700" kern="1200" dirty="0">
              <a:latin typeface="+mj-lt"/>
            </a:rPr>
            <a:t> SME Pannels &amp; Consultations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700" kern="1200" dirty="0">
              <a:latin typeface="+mj-lt"/>
            </a:rPr>
            <a:t> SME data base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700" kern="1200" dirty="0">
              <a:latin typeface="+mj-lt"/>
            </a:rPr>
            <a:t>Other channels: </a:t>
          </a:r>
          <a:r>
            <a:rPr lang="en-US" sz="1700" kern="1200" dirty="0" err="1">
              <a:latin typeface="+mj-lt"/>
            </a:rPr>
            <a:t>Solvit</a:t>
          </a:r>
          <a:r>
            <a:rPr lang="en-US" sz="1700" kern="1200" dirty="0">
              <a:latin typeface="+mj-lt"/>
            </a:rPr>
            <a:t>, yea, ad-hoc initiatives </a:t>
          </a:r>
        </a:p>
      </dsp:txBody>
      <dsp:txXfrm>
        <a:off x="1475" y="1512718"/>
        <a:ext cx="4083023" cy="2869900"/>
      </dsp:txXfrm>
    </dsp:sp>
    <dsp:sp modelId="{A58E37DF-AA14-45FA-8AF3-F73352B1F629}">
      <dsp:nvSpPr>
        <dsp:cNvPr id="0" name=""/>
        <dsp:cNvSpPr/>
      </dsp:nvSpPr>
      <dsp:spPr>
        <a:xfrm>
          <a:off x="4643883" y="11797"/>
          <a:ext cx="3995600" cy="1598240"/>
        </a:xfrm>
        <a:prstGeom prst="rect">
          <a:avLst/>
        </a:prstGeom>
        <a:solidFill>
          <a:srgbClr val="92D050"/>
        </a:solidFill>
        <a:ln w="9525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ogger Sans"/>
              <a:ea typeface="Arial Unicode MS"/>
              <a:cs typeface="Arial Unicode MS"/>
            </a:rPr>
            <a:t>BOTTOM UP 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pproach </a:t>
          </a:r>
        </a:p>
      </dsp:txBody>
      <dsp:txXfrm>
        <a:off x="4643883" y="11797"/>
        <a:ext cx="3995600" cy="1598240"/>
      </dsp:txXfrm>
    </dsp:sp>
    <dsp:sp modelId="{880341A4-D072-4DAA-AB46-ED1607C0F0F3}">
      <dsp:nvSpPr>
        <dsp:cNvPr id="0" name=""/>
        <dsp:cNvSpPr/>
      </dsp:nvSpPr>
      <dsp:spPr>
        <a:xfrm>
          <a:off x="4643883" y="1518505"/>
          <a:ext cx="3995600" cy="2862184"/>
        </a:xfrm>
        <a:prstGeom prst="rect">
          <a:avLst/>
        </a:prstGeom>
        <a:solidFill>
          <a:schemeClr val="accent2">
            <a:tint val="40000"/>
            <a:hueOff val="-7200000"/>
            <a:satOff val="-9747"/>
            <a:lumOff val="8138"/>
          </a:schemeClr>
        </a:solidFill>
        <a:ln w="9525" cap="flat" cmpd="sng" algn="ctr">
          <a:solidFill>
            <a:schemeClr val="accent2">
              <a:tint val="40000"/>
              <a:alpha val="90000"/>
              <a:hueOff val="-14400000"/>
              <a:satOff val="-19494"/>
              <a:lumOff val="162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700" kern="1200" dirty="0">
              <a:latin typeface="+mj-lt"/>
            </a:rPr>
            <a:t>Surveys &amp; Questionnaires sent by EEN to the SMEs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700" kern="1200" dirty="0">
              <a:latin typeface="+mj-lt"/>
            </a:rPr>
            <a:t>Surveys within the network addressed to </a:t>
          </a:r>
        </a:p>
      </dsp:txBody>
      <dsp:txXfrm>
        <a:off x="4643883" y="1518505"/>
        <a:ext cx="3995600" cy="2862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6E1CF-73CB-4BE2-9A58-3FCBDCCEEF11}">
      <dsp:nvSpPr>
        <dsp:cNvPr id="0" name=""/>
        <dsp:cNvSpPr/>
      </dsp:nvSpPr>
      <dsp:spPr>
        <a:xfrm>
          <a:off x="20794" y="0"/>
          <a:ext cx="4988981" cy="438846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C99C9-98FD-4BF7-806C-A8F1BFE6E44B}">
      <dsp:nvSpPr>
        <dsp:cNvPr id="0" name=""/>
        <dsp:cNvSpPr/>
      </dsp:nvSpPr>
      <dsp:spPr>
        <a:xfrm>
          <a:off x="1066557" y="181863"/>
          <a:ext cx="1009409" cy="8130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Chair</a:t>
          </a:r>
          <a:endParaRPr lang="es-E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 </a:t>
          </a:r>
        </a:p>
      </dsp:txBody>
      <dsp:txXfrm>
        <a:off x="1106248" y="221554"/>
        <a:ext cx="930027" cy="733683"/>
      </dsp:txXfrm>
    </dsp:sp>
    <dsp:sp modelId="{97FBDED0-7BBA-49B8-BC99-C5C2A3031229}">
      <dsp:nvSpPr>
        <dsp:cNvPr id="0" name=""/>
        <dsp:cNvSpPr/>
      </dsp:nvSpPr>
      <dsp:spPr>
        <a:xfrm>
          <a:off x="2401593" y="165886"/>
          <a:ext cx="1110815" cy="80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baseline="0" dirty="0"/>
            <a:t>DG </a:t>
          </a:r>
          <a:r>
            <a:rPr lang="es-ES" sz="1000" kern="1200" baseline="0" dirty="0" err="1"/>
            <a:t>Grow</a:t>
          </a:r>
          <a:endParaRPr lang="es-ES" sz="1000" kern="1200" baseline="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baseline="0" dirty="0" err="1"/>
            <a:t>Eismea</a:t>
          </a:r>
          <a:endParaRPr lang="es-ES" sz="1000" kern="1200" baseline="0" dirty="0"/>
        </a:p>
      </dsp:txBody>
      <dsp:txXfrm>
        <a:off x="2440833" y="205126"/>
        <a:ext cx="1032335" cy="725360"/>
      </dsp:txXfrm>
    </dsp:sp>
    <dsp:sp modelId="{B13BEF29-0C53-4633-A5C2-4E777CB24E19}">
      <dsp:nvSpPr>
        <dsp:cNvPr id="0" name=""/>
        <dsp:cNvSpPr/>
      </dsp:nvSpPr>
      <dsp:spPr>
        <a:xfrm>
          <a:off x="444324" y="1715117"/>
          <a:ext cx="2340032" cy="5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Core </a:t>
          </a:r>
          <a:r>
            <a:rPr lang="es-ES" sz="1200" kern="1200" dirty="0" err="1"/>
            <a:t>Team</a:t>
          </a:r>
          <a:endParaRPr lang="es-ES" sz="1200" kern="1200" dirty="0"/>
        </a:p>
      </dsp:txBody>
      <dsp:txXfrm>
        <a:off x="471830" y="1742623"/>
        <a:ext cx="2285020" cy="508448"/>
      </dsp:txXfrm>
    </dsp:sp>
    <dsp:sp modelId="{F5B7FB42-DD4E-4859-B0BF-2D7CD608D978}">
      <dsp:nvSpPr>
        <dsp:cNvPr id="0" name=""/>
        <dsp:cNvSpPr/>
      </dsp:nvSpPr>
      <dsp:spPr>
        <a:xfrm>
          <a:off x="0" y="2955296"/>
          <a:ext cx="3507293" cy="1137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Group</a:t>
          </a:r>
          <a:r>
            <a:rPr lang="es-ES" sz="1400" kern="1200" dirty="0"/>
            <a:t> </a:t>
          </a:r>
          <a:r>
            <a:rPr lang="es-ES" sz="1400" kern="1200" dirty="0" err="1"/>
            <a:t>Members</a:t>
          </a:r>
          <a:endParaRPr lang="es-ES" sz="1400" kern="1200" dirty="0"/>
        </a:p>
      </dsp:txBody>
      <dsp:txXfrm>
        <a:off x="55527" y="3010823"/>
        <a:ext cx="3396239" cy="1026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551F3-985A-48D9-8A21-1A5843F76CC9}">
      <dsp:nvSpPr>
        <dsp:cNvPr id="0" name=""/>
        <dsp:cNvSpPr/>
      </dsp:nvSpPr>
      <dsp:spPr>
        <a:xfrm>
          <a:off x="0" y="0"/>
          <a:ext cx="2027978" cy="811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Explore</a:t>
          </a:r>
        </a:p>
      </dsp:txBody>
      <dsp:txXfrm>
        <a:off x="0" y="0"/>
        <a:ext cx="2027978" cy="811191"/>
      </dsp:txXfrm>
    </dsp:sp>
    <dsp:sp modelId="{A21DF73F-8567-4768-B3F7-19BC62F480D9}">
      <dsp:nvSpPr>
        <dsp:cNvPr id="0" name=""/>
        <dsp:cNvSpPr/>
      </dsp:nvSpPr>
      <dsp:spPr>
        <a:xfrm>
          <a:off x="0" y="821168"/>
          <a:ext cx="2027978" cy="2327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Continuos </a:t>
          </a:r>
          <a:r>
            <a:rPr lang="es-ES" sz="1400" kern="1200" dirty="0" err="1"/>
            <a:t>mapping</a:t>
          </a:r>
          <a:r>
            <a:rPr lang="es-ES" sz="1400" kern="1200" dirty="0"/>
            <a:t> </a:t>
          </a:r>
          <a:r>
            <a:rPr lang="es-ES" sz="1400" kern="1200" dirty="0" err="1"/>
            <a:t>of</a:t>
          </a:r>
          <a:r>
            <a:rPr lang="es-ES" sz="1400" kern="1200" dirty="0"/>
            <a:t> </a:t>
          </a:r>
          <a:r>
            <a:rPr lang="es-ES" sz="1400" kern="1200" dirty="0" err="1"/>
            <a:t>best</a:t>
          </a:r>
          <a:r>
            <a:rPr lang="es-ES" sz="1400" kern="1200" dirty="0"/>
            <a:t> </a:t>
          </a:r>
          <a:r>
            <a:rPr lang="es-ES" sz="1400" kern="1200" dirty="0" err="1"/>
            <a:t>practises</a:t>
          </a:r>
          <a:r>
            <a:rPr lang="es-ES" sz="1400" kern="1200" dirty="0"/>
            <a:t> in/</a:t>
          </a:r>
          <a:r>
            <a:rPr lang="es-ES" sz="1400" kern="1200" dirty="0" err="1"/>
            <a:t>outside</a:t>
          </a:r>
          <a:r>
            <a:rPr lang="es-ES" sz="1400" kern="1200" dirty="0"/>
            <a:t> </a:t>
          </a:r>
          <a:r>
            <a:rPr lang="es-ES" sz="1400" kern="1200" dirty="0" err="1"/>
            <a:t>the</a:t>
          </a:r>
          <a:r>
            <a:rPr lang="es-ES" sz="1400" kern="1200" dirty="0"/>
            <a:t> EEN</a:t>
          </a:r>
        </a:p>
      </dsp:txBody>
      <dsp:txXfrm>
        <a:off x="0" y="821168"/>
        <a:ext cx="2027978" cy="2327760"/>
      </dsp:txXfrm>
    </dsp:sp>
    <dsp:sp modelId="{35C88600-B8DA-486E-B9BC-A99D3BF2020D}">
      <dsp:nvSpPr>
        <dsp:cNvPr id="0" name=""/>
        <dsp:cNvSpPr/>
      </dsp:nvSpPr>
      <dsp:spPr>
        <a:xfrm>
          <a:off x="2313976" y="19823"/>
          <a:ext cx="2027978" cy="811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Learn</a:t>
          </a:r>
          <a:endParaRPr lang="es-ES" sz="1600" kern="1200" dirty="0"/>
        </a:p>
      </dsp:txBody>
      <dsp:txXfrm>
        <a:off x="2313976" y="19823"/>
        <a:ext cx="2027978" cy="811191"/>
      </dsp:txXfrm>
    </dsp:sp>
    <dsp:sp modelId="{0AD22F81-D4E3-479A-A9E3-2C5FA6654071}">
      <dsp:nvSpPr>
        <dsp:cNvPr id="0" name=""/>
        <dsp:cNvSpPr/>
      </dsp:nvSpPr>
      <dsp:spPr>
        <a:xfrm>
          <a:off x="2313976" y="831015"/>
          <a:ext cx="2027978" cy="2327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Design </a:t>
          </a:r>
          <a:r>
            <a:rPr lang="es-ES" sz="1400" kern="1200" dirty="0" err="1"/>
            <a:t>of</a:t>
          </a:r>
          <a:r>
            <a:rPr lang="es-ES" sz="1400" kern="1200" dirty="0"/>
            <a:t> </a:t>
          </a:r>
          <a:r>
            <a:rPr lang="es-ES" sz="1400" kern="1200" dirty="0" err="1"/>
            <a:t>specific</a:t>
          </a:r>
          <a:r>
            <a:rPr lang="es-ES" sz="1400" kern="1200" dirty="0"/>
            <a:t> training </a:t>
          </a:r>
          <a:r>
            <a:rPr lang="es-ES" sz="1400" kern="1200" dirty="0" err="1"/>
            <a:t>sessions</a:t>
          </a:r>
          <a:r>
            <a:rPr lang="es-ES" sz="1400" kern="1200" dirty="0"/>
            <a:t> </a:t>
          </a:r>
          <a:r>
            <a:rPr lang="es-ES" sz="1400" kern="1200" dirty="0" err="1"/>
            <a:t>for</a:t>
          </a:r>
          <a:r>
            <a:rPr lang="es-ES" sz="1400" kern="1200" dirty="0"/>
            <a:t> </a:t>
          </a:r>
          <a:r>
            <a:rPr lang="es-ES" sz="1400" kern="1200" dirty="0" err="1"/>
            <a:t>our</a:t>
          </a:r>
          <a:r>
            <a:rPr lang="es-ES" sz="1400" kern="1200" dirty="0"/>
            <a:t> </a:t>
          </a:r>
          <a:r>
            <a:rPr lang="es-ES" sz="1400" kern="1200" dirty="0" err="1"/>
            <a:t>Scaleup</a:t>
          </a:r>
          <a:r>
            <a:rPr lang="es-ES" sz="1400" kern="1200" dirty="0"/>
            <a:t> </a:t>
          </a:r>
          <a:r>
            <a:rPr lang="es-ES" sz="1400" kern="1200" dirty="0" err="1"/>
            <a:t>advisors</a:t>
          </a:r>
          <a:endParaRPr lang="es-ES" sz="1400" kern="1200" dirty="0"/>
        </a:p>
      </dsp:txBody>
      <dsp:txXfrm>
        <a:off x="2313976" y="831015"/>
        <a:ext cx="2027978" cy="2327760"/>
      </dsp:txXfrm>
    </dsp:sp>
    <dsp:sp modelId="{C7112637-D1E6-441D-984B-7D80F142E1A2}">
      <dsp:nvSpPr>
        <dsp:cNvPr id="0" name=""/>
        <dsp:cNvSpPr/>
      </dsp:nvSpPr>
      <dsp:spPr>
        <a:xfrm>
          <a:off x="4625872" y="19823"/>
          <a:ext cx="2027978" cy="811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Connect</a:t>
          </a:r>
          <a:endParaRPr lang="es-ES" sz="1600" kern="1200" dirty="0"/>
        </a:p>
      </dsp:txBody>
      <dsp:txXfrm>
        <a:off x="4625872" y="19823"/>
        <a:ext cx="2027978" cy="811191"/>
      </dsp:txXfrm>
    </dsp:sp>
    <dsp:sp modelId="{10697410-E487-4896-8689-8118F321FF42}">
      <dsp:nvSpPr>
        <dsp:cNvPr id="0" name=""/>
        <dsp:cNvSpPr/>
      </dsp:nvSpPr>
      <dsp:spPr>
        <a:xfrm>
          <a:off x="4625872" y="831015"/>
          <a:ext cx="2027978" cy="2327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 </a:t>
          </a:r>
          <a:r>
            <a:rPr lang="es-ES" sz="1400" kern="1200" dirty="0" err="1"/>
            <a:t>Internal</a:t>
          </a:r>
          <a:r>
            <a:rPr lang="es-ES" sz="1400" kern="1200" dirty="0"/>
            <a:t> </a:t>
          </a:r>
          <a:r>
            <a:rPr lang="es-ES" sz="1400" kern="1200" dirty="0" err="1"/>
            <a:t>cooperation</a:t>
          </a:r>
          <a:r>
            <a:rPr lang="es-ES" sz="1400" kern="1200" dirty="0"/>
            <a:t> </a:t>
          </a:r>
          <a:r>
            <a:rPr lang="es-ES" sz="1400" kern="1200" dirty="0" err="1"/>
            <a:t>within</a:t>
          </a:r>
          <a:r>
            <a:rPr lang="es-ES" sz="1400" kern="1200" dirty="0"/>
            <a:t> </a:t>
          </a:r>
          <a:r>
            <a:rPr lang="es-ES" sz="1400" kern="1200" dirty="0" err="1"/>
            <a:t>the</a:t>
          </a:r>
          <a:r>
            <a:rPr lang="es-ES" sz="1400" kern="1200" dirty="0"/>
            <a:t> TG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Cooperation</a:t>
          </a:r>
          <a:r>
            <a:rPr lang="es-ES" sz="1400" kern="1200" dirty="0"/>
            <a:t> </a:t>
          </a:r>
          <a:r>
            <a:rPr lang="es-ES" sz="1400" kern="1200" dirty="0" err="1"/>
            <a:t>with</a:t>
          </a:r>
          <a:r>
            <a:rPr lang="es-ES" sz="1400" kern="1200" dirty="0"/>
            <a:t> </a:t>
          </a:r>
          <a:r>
            <a:rPr lang="es-ES" sz="1400" kern="1200" dirty="0" err="1"/>
            <a:t>SGs</a:t>
          </a:r>
          <a:r>
            <a:rPr lang="es-ES" sz="1400" kern="1200" dirty="0"/>
            <a:t>/</a:t>
          </a:r>
          <a:r>
            <a:rPr lang="es-ES" sz="1400" kern="1200" dirty="0" err="1"/>
            <a:t>TGs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Cooperation</a:t>
          </a:r>
          <a:r>
            <a:rPr lang="es-ES" sz="1400" kern="1200" dirty="0"/>
            <a:t> </a:t>
          </a:r>
          <a:r>
            <a:rPr lang="es-ES" sz="1400" kern="1200" dirty="0" err="1"/>
            <a:t>with</a:t>
          </a:r>
          <a:r>
            <a:rPr lang="es-ES" sz="1400" kern="1200" dirty="0"/>
            <a:t> EU </a:t>
          </a:r>
          <a:r>
            <a:rPr lang="es-ES" sz="1400" kern="1200" dirty="0" err="1"/>
            <a:t>related</a:t>
          </a:r>
          <a:r>
            <a:rPr lang="es-ES" sz="1400" kern="1200" dirty="0"/>
            <a:t> </a:t>
          </a:r>
          <a:r>
            <a:rPr lang="es-ES" sz="1400" kern="1200" dirty="0" err="1"/>
            <a:t>initiatives</a:t>
          </a:r>
          <a:endParaRPr lang="es-ES" sz="1400" kern="1200" dirty="0"/>
        </a:p>
      </dsp:txBody>
      <dsp:txXfrm>
        <a:off x="4625872" y="831015"/>
        <a:ext cx="2027978" cy="2327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551F3-985A-48D9-8A21-1A5843F76CC9}">
      <dsp:nvSpPr>
        <dsp:cNvPr id="0" name=""/>
        <dsp:cNvSpPr/>
      </dsp:nvSpPr>
      <dsp:spPr>
        <a:xfrm>
          <a:off x="0" y="0"/>
          <a:ext cx="1867243" cy="746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Implement</a:t>
          </a:r>
          <a:endParaRPr lang="es-ES" sz="1600" kern="1200" dirty="0"/>
        </a:p>
      </dsp:txBody>
      <dsp:txXfrm>
        <a:off x="0" y="0"/>
        <a:ext cx="1867243" cy="746897"/>
      </dsp:txXfrm>
    </dsp:sp>
    <dsp:sp modelId="{A21DF73F-8567-4768-B3F7-19BC62F480D9}">
      <dsp:nvSpPr>
        <dsp:cNvPr id="0" name=""/>
        <dsp:cNvSpPr/>
      </dsp:nvSpPr>
      <dsp:spPr>
        <a:xfrm>
          <a:off x="0" y="759610"/>
          <a:ext cx="1867243" cy="2415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Implement</a:t>
          </a:r>
          <a:r>
            <a:rPr lang="es-ES" sz="1400" kern="1200" dirty="0"/>
            <a:t> </a:t>
          </a:r>
          <a:r>
            <a:rPr lang="es-ES" sz="1400" kern="1200" dirty="0" err="1"/>
            <a:t>joint</a:t>
          </a:r>
          <a:r>
            <a:rPr lang="es-ES" sz="1400" kern="1200" dirty="0"/>
            <a:t> </a:t>
          </a:r>
          <a:r>
            <a:rPr lang="es-ES" sz="1400" kern="1200" dirty="0" err="1"/>
            <a:t>activities</a:t>
          </a:r>
          <a:r>
            <a:rPr lang="es-ES" sz="1400" kern="1200" dirty="0"/>
            <a:t> </a:t>
          </a:r>
          <a:r>
            <a:rPr lang="es-ES" sz="1400" kern="1200" dirty="0" err="1"/>
            <a:t>for</a:t>
          </a:r>
          <a:r>
            <a:rPr lang="es-ES" sz="1400" kern="1200" dirty="0"/>
            <a:t> startups and </a:t>
          </a:r>
          <a:r>
            <a:rPr lang="es-ES" sz="1400" kern="1200" dirty="0" err="1"/>
            <a:t>scaleups</a:t>
          </a:r>
          <a:r>
            <a:rPr lang="es-ES" sz="1400" kern="1200" dirty="0"/>
            <a:t> </a:t>
          </a:r>
          <a:r>
            <a:rPr lang="es-ES" sz="1400" kern="1200" dirty="0" err="1"/>
            <a:t>within</a:t>
          </a:r>
          <a:r>
            <a:rPr lang="es-ES" sz="1400" kern="1200" dirty="0"/>
            <a:t> </a:t>
          </a:r>
          <a:r>
            <a:rPr lang="es-ES" sz="1400" kern="1200" dirty="0" err="1"/>
            <a:t>the</a:t>
          </a:r>
          <a:r>
            <a:rPr lang="es-ES" sz="1400" kern="1200" dirty="0"/>
            <a:t> Core </a:t>
          </a:r>
          <a:r>
            <a:rPr lang="es-ES" sz="1400" kern="1200" dirty="0" err="1"/>
            <a:t>Team</a:t>
          </a:r>
          <a:r>
            <a:rPr lang="es-ES" sz="1400" kern="1200" dirty="0"/>
            <a:t> </a:t>
          </a:r>
        </a:p>
      </dsp:txBody>
      <dsp:txXfrm>
        <a:off x="0" y="759610"/>
        <a:ext cx="1867243" cy="2415599"/>
      </dsp:txXfrm>
    </dsp:sp>
    <dsp:sp modelId="{35C88600-B8DA-486E-B9BC-A99D3BF2020D}">
      <dsp:nvSpPr>
        <dsp:cNvPr id="0" name=""/>
        <dsp:cNvSpPr/>
      </dsp:nvSpPr>
      <dsp:spPr>
        <a:xfrm>
          <a:off x="2170343" y="8050"/>
          <a:ext cx="1985683" cy="746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Communicate</a:t>
          </a:r>
          <a:endParaRPr lang="es-ES" sz="1400" kern="1200" dirty="0"/>
        </a:p>
      </dsp:txBody>
      <dsp:txXfrm>
        <a:off x="2170343" y="8050"/>
        <a:ext cx="1985683" cy="746897"/>
      </dsp:txXfrm>
    </dsp:sp>
    <dsp:sp modelId="{0AD22F81-D4E3-479A-A9E3-2C5FA6654071}">
      <dsp:nvSpPr>
        <dsp:cNvPr id="0" name=""/>
        <dsp:cNvSpPr/>
      </dsp:nvSpPr>
      <dsp:spPr>
        <a:xfrm>
          <a:off x="2128674" y="762999"/>
          <a:ext cx="2069037" cy="2415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Increase</a:t>
          </a:r>
          <a:r>
            <a:rPr lang="es-ES" sz="1400" kern="1200" dirty="0"/>
            <a:t> </a:t>
          </a:r>
          <a:r>
            <a:rPr lang="es-ES" sz="1400" kern="1200" dirty="0" err="1"/>
            <a:t>the</a:t>
          </a:r>
          <a:r>
            <a:rPr lang="es-ES" sz="1400" kern="1200" dirty="0"/>
            <a:t> </a:t>
          </a:r>
          <a:r>
            <a:rPr lang="es-ES" sz="1400" kern="1200" dirty="0" err="1"/>
            <a:t>visibility</a:t>
          </a:r>
          <a:r>
            <a:rPr lang="es-ES" sz="1400" kern="1200" dirty="0"/>
            <a:t> </a:t>
          </a:r>
          <a:r>
            <a:rPr lang="es-ES" sz="1400" kern="1200" dirty="0" err="1"/>
            <a:t>of</a:t>
          </a:r>
          <a:r>
            <a:rPr lang="es-ES" sz="1400" kern="1200" dirty="0"/>
            <a:t> EEN </a:t>
          </a:r>
          <a:r>
            <a:rPr lang="es-ES" sz="1400" kern="1200" dirty="0" err="1"/>
            <a:t>services</a:t>
          </a:r>
          <a:r>
            <a:rPr lang="es-ES" sz="1400" kern="1200" dirty="0"/>
            <a:t> </a:t>
          </a:r>
          <a:r>
            <a:rPr lang="es-ES" sz="1400" kern="1200" dirty="0" err="1"/>
            <a:t>for</a:t>
          </a:r>
          <a:r>
            <a:rPr lang="es-ES" sz="1400" kern="1200" dirty="0"/>
            <a:t> startups and </a:t>
          </a:r>
          <a:r>
            <a:rPr lang="es-ES" sz="1400" kern="1200" dirty="0" err="1"/>
            <a:t>scaleups</a:t>
          </a:r>
          <a:endParaRPr lang="es-ES" sz="1400" kern="1200" dirty="0"/>
        </a:p>
      </dsp:txBody>
      <dsp:txXfrm>
        <a:off x="2128674" y="762999"/>
        <a:ext cx="2069037" cy="24155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B1528-2448-4DFB-965E-3F8BEB86BE06}">
      <dsp:nvSpPr>
        <dsp:cNvPr id="0" name=""/>
        <dsp:cNvSpPr/>
      </dsp:nvSpPr>
      <dsp:spPr>
        <a:xfrm rot="5400000">
          <a:off x="560335" y="18449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Thematic</a:t>
          </a:r>
          <a:r>
            <a:rPr lang="es-ES" sz="1400" kern="1200" dirty="0"/>
            <a:t> </a:t>
          </a:r>
          <a:r>
            <a:rPr lang="es-ES" sz="1400" kern="1200" dirty="0" err="1"/>
            <a:t>Groups</a:t>
          </a:r>
          <a:endParaRPr lang="es-ES" sz="1400" kern="1200" dirty="0"/>
        </a:p>
      </dsp:txBody>
      <dsp:txXfrm rot="-5400000">
        <a:off x="963216" y="2027430"/>
        <a:ext cx="1202866" cy="1382606"/>
      </dsp:txXfrm>
    </dsp:sp>
    <dsp:sp modelId="{118871C4-F565-41C4-ADFE-3922F6A561DB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086C4-27D2-4348-849B-733941E346FE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New Innovation agenda</a:t>
          </a:r>
        </a:p>
      </dsp:txBody>
      <dsp:txXfrm rot="-5400000">
        <a:off x="2022380" y="313106"/>
        <a:ext cx="1202866" cy="1382606"/>
      </dsp:txXfrm>
    </dsp:sp>
    <dsp:sp modelId="{06C34715-32A5-4B7F-B982-542BD7C627A1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TG Startup &amp; </a:t>
          </a:r>
          <a:r>
            <a:rPr lang="es-ES" sz="1600" kern="1200" dirty="0" err="1"/>
            <a:t>Scaleup</a:t>
          </a:r>
          <a:endParaRPr lang="es-ES" sz="1600" kern="1200" dirty="0"/>
        </a:p>
      </dsp:txBody>
      <dsp:txXfrm rot="-5400000">
        <a:off x="2962418" y="2018030"/>
        <a:ext cx="1202866" cy="1382606"/>
      </dsp:txXfrm>
    </dsp:sp>
    <dsp:sp modelId="{6BE62393-47E7-4E34-9CFC-14E9F213FEDC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B4028A-2673-409C-8E9F-A40832A47667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Sector </a:t>
          </a:r>
          <a:r>
            <a:rPr lang="es-ES" sz="1600" kern="1200" dirty="0" err="1"/>
            <a:t>Groups</a:t>
          </a:r>
          <a:endParaRPr lang="es-ES" sz="1600" kern="1200" dirty="0"/>
        </a:p>
      </dsp:txBody>
      <dsp:txXfrm rot="-5400000">
        <a:off x="4849725" y="2018030"/>
        <a:ext cx="1202866" cy="1382606"/>
      </dsp:txXfrm>
    </dsp:sp>
    <dsp:sp modelId="{C2E28CE6-744C-429F-91BA-7A1BBC3E4173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#EENCanHelp</a:t>
          </a:r>
        </a:p>
      </dsp:txBody>
      <dsp:txXfrm rot="-5400000">
        <a:off x="3909687" y="3722953"/>
        <a:ext cx="1202866" cy="1382606"/>
      </dsp:txXfrm>
    </dsp:sp>
    <dsp:sp modelId="{0B13B991-BBC7-4E05-9476-E1901C83510A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1EA07-DD52-4C55-9F90-1A88EA43DEE2}">
      <dsp:nvSpPr>
        <dsp:cNvPr id="0" name=""/>
        <dsp:cNvSpPr/>
      </dsp:nvSpPr>
      <dsp:spPr>
        <a:xfrm rot="5400000">
          <a:off x="3572198" y="13056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EU </a:t>
          </a:r>
          <a:r>
            <a:rPr lang="es-ES" sz="1600" kern="1200" dirty="0" err="1"/>
            <a:t>Initiatives</a:t>
          </a:r>
          <a:endParaRPr lang="es-ES" sz="1600" kern="1200" dirty="0"/>
        </a:p>
      </dsp:txBody>
      <dsp:txXfrm rot="-5400000">
        <a:off x="3975079" y="313010"/>
        <a:ext cx="1202866" cy="1382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5AB0B-8985-4274-94CD-55F01E2B7943}">
      <dsp:nvSpPr>
        <dsp:cNvPr id="0" name=""/>
        <dsp:cNvSpPr/>
      </dsp:nvSpPr>
      <dsp:spPr>
        <a:xfrm>
          <a:off x="2256925" y="2949"/>
          <a:ext cx="1508537" cy="980549"/>
        </a:xfrm>
        <a:prstGeom prst="roundRect">
          <a:avLst/>
        </a:prstGeom>
        <a:gradFill rotWithShape="0">
          <a:gsLst>
            <a:gs pos="0">
              <a:srgbClr val="0000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00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00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Learn</a:t>
          </a:r>
        </a:p>
      </dsp:txBody>
      <dsp:txXfrm>
        <a:off x="2304791" y="50815"/>
        <a:ext cx="1412805" cy="884817"/>
      </dsp:txXfrm>
    </dsp:sp>
    <dsp:sp modelId="{94E66B06-3D03-46E3-A7CA-D6A18C29A722}">
      <dsp:nvSpPr>
        <dsp:cNvPr id="0" name=""/>
        <dsp:cNvSpPr/>
      </dsp:nvSpPr>
      <dsp:spPr>
        <a:xfrm>
          <a:off x="1051369" y="493224"/>
          <a:ext cx="3919649" cy="3919649"/>
        </a:xfrm>
        <a:custGeom>
          <a:avLst/>
          <a:gdLst/>
          <a:ahLst/>
          <a:cxnLst/>
          <a:rect l="0" t="0" r="0" b="0"/>
          <a:pathLst>
            <a:path>
              <a:moveTo>
                <a:pt x="2350528" y="201132"/>
              </a:moveTo>
              <a:arcTo wR="1579274" hR="1579274" stAng="17953969" swAng="1210691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5C866-B0B3-436F-A764-D97281F9D1D0}">
      <dsp:nvSpPr>
        <dsp:cNvPr id="0" name=""/>
        <dsp:cNvSpPr/>
      </dsp:nvSpPr>
      <dsp:spPr>
        <a:xfrm>
          <a:off x="4120829" y="1357154"/>
          <a:ext cx="1508537" cy="980549"/>
        </a:xfrm>
        <a:prstGeom prst="roundRect">
          <a:avLst/>
        </a:prstGeom>
        <a:solidFill>
          <a:srgbClr val="000000">
            <a:lumMod val="75000"/>
            <a:lumOff val="2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Connect</a:t>
          </a:r>
        </a:p>
      </dsp:txBody>
      <dsp:txXfrm>
        <a:off x="4168695" y="1405020"/>
        <a:ext cx="1412805" cy="884817"/>
      </dsp:txXfrm>
    </dsp:sp>
    <dsp:sp modelId="{CC792B71-E0AF-416D-90DE-5CD399F32D0F}">
      <dsp:nvSpPr>
        <dsp:cNvPr id="0" name=""/>
        <dsp:cNvSpPr/>
      </dsp:nvSpPr>
      <dsp:spPr>
        <a:xfrm>
          <a:off x="1051369" y="493224"/>
          <a:ext cx="3919649" cy="3919649"/>
        </a:xfrm>
        <a:custGeom>
          <a:avLst/>
          <a:gdLst/>
          <a:ahLst/>
          <a:cxnLst/>
          <a:rect l="0" t="0" r="0" b="0"/>
          <a:pathLst>
            <a:path>
              <a:moveTo>
                <a:pt x="3154752" y="1688725"/>
              </a:moveTo>
              <a:arcTo wR="1579274" hR="1579274" stAng="21838441" swAng="1359071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45510-8FEB-4AB8-AACB-C7A5DC26F9E6}">
      <dsp:nvSpPr>
        <dsp:cNvPr id="0" name=""/>
        <dsp:cNvSpPr/>
      </dsp:nvSpPr>
      <dsp:spPr>
        <a:xfrm>
          <a:off x="3408881" y="3548305"/>
          <a:ext cx="1508537" cy="980549"/>
        </a:xfrm>
        <a:prstGeom prst="roundRect">
          <a:avLst/>
        </a:prstGeom>
        <a:solidFill>
          <a:srgbClr val="000000">
            <a:lumMod val="75000"/>
            <a:lumOff val="2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Implement</a:t>
          </a:r>
        </a:p>
      </dsp:txBody>
      <dsp:txXfrm>
        <a:off x="3456747" y="3596171"/>
        <a:ext cx="1412805" cy="884817"/>
      </dsp:txXfrm>
    </dsp:sp>
    <dsp:sp modelId="{895D921C-0DF4-4BAA-8B35-BD9BF45C441F}">
      <dsp:nvSpPr>
        <dsp:cNvPr id="0" name=""/>
        <dsp:cNvSpPr/>
      </dsp:nvSpPr>
      <dsp:spPr>
        <a:xfrm>
          <a:off x="1051369" y="493224"/>
          <a:ext cx="3919649" cy="3919649"/>
        </a:xfrm>
        <a:custGeom>
          <a:avLst/>
          <a:gdLst/>
          <a:ahLst/>
          <a:cxnLst/>
          <a:rect l="0" t="0" r="0" b="0"/>
          <a:pathLst>
            <a:path>
              <a:moveTo>
                <a:pt x="1772877" y="3146637"/>
              </a:moveTo>
              <a:arcTo wR="1579274" hR="1579274" stAng="4977505" swAng="844990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4D4AC-D4B9-4676-80DC-73DB7A4887EB}">
      <dsp:nvSpPr>
        <dsp:cNvPr id="0" name=""/>
        <dsp:cNvSpPr/>
      </dsp:nvSpPr>
      <dsp:spPr>
        <a:xfrm>
          <a:off x="1104969" y="3548305"/>
          <a:ext cx="1508537" cy="980549"/>
        </a:xfrm>
        <a:prstGeom prst="roundRect">
          <a:avLst/>
        </a:prstGeom>
        <a:gradFill rotWithShape="0">
          <a:gsLst>
            <a:gs pos="0">
              <a:srgbClr val="0000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00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00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Make it visible</a:t>
          </a:r>
        </a:p>
      </dsp:txBody>
      <dsp:txXfrm>
        <a:off x="1152835" y="3596171"/>
        <a:ext cx="1412805" cy="884817"/>
      </dsp:txXfrm>
    </dsp:sp>
    <dsp:sp modelId="{796DB47F-5FEE-4ED3-90C5-DFEA20774DB4}">
      <dsp:nvSpPr>
        <dsp:cNvPr id="0" name=""/>
        <dsp:cNvSpPr/>
      </dsp:nvSpPr>
      <dsp:spPr>
        <a:xfrm>
          <a:off x="1051369" y="493224"/>
          <a:ext cx="3919649" cy="3919649"/>
        </a:xfrm>
        <a:custGeom>
          <a:avLst/>
          <a:gdLst/>
          <a:ahLst/>
          <a:cxnLst/>
          <a:rect l="0" t="0" r="0" b="0"/>
          <a:pathLst>
            <a:path>
              <a:moveTo>
                <a:pt x="167470" y="2287030"/>
              </a:moveTo>
              <a:arcTo wR="1579274" hR="1579274" stAng="9202488" swAng="1359071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74F21-46A2-41CE-8B41-0108CD05328E}">
      <dsp:nvSpPr>
        <dsp:cNvPr id="0" name=""/>
        <dsp:cNvSpPr/>
      </dsp:nvSpPr>
      <dsp:spPr>
        <a:xfrm>
          <a:off x="393021" y="1357154"/>
          <a:ext cx="1508537" cy="980549"/>
        </a:xfrm>
        <a:prstGeom prst="roundRect">
          <a:avLst/>
        </a:prstGeom>
        <a:gradFill rotWithShape="0">
          <a:gsLst>
            <a:gs pos="0">
              <a:srgbClr val="0000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00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00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Explore</a:t>
          </a:r>
        </a:p>
      </dsp:txBody>
      <dsp:txXfrm>
        <a:off x="440887" y="1405020"/>
        <a:ext cx="1412805" cy="884817"/>
      </dsp:txXfrm>
    </dsp:sp>
    <dsp:sp modelId="{8A28ECC7-11EC-433A-9111-8ED7A86D8352}">
      <dsp:nvSpPr>
        <dsp:cNvPr id="0" name=""/>
        <dsp:cNvSpPr/>
      </dsp:nvSpPr>
      <dsp:spPr>
        <a:xfrm>
          <a:off x="1051369" y="493224"/>
          <a:ext cx="3919649" cy="3919649"/>
        </a:xfrm>
        <a:custGeom>
          <a:avLst/>
          <a:gdLst/>
          <a:ahLst/>
          <a:cxnLst/>
          <a:rect l="0" t="0" r="0" b="0"/>
          <a:pathLst>
            <a:path>
              <a:moveTo>
                <a:pt x="379979" y="551753"/>
              </a:moveTo>
              <a:arcTo wR="1579274" hR="1579274" stAng="13235340" swAng="1210691"/>
            </a:path>
          </a:pathLst>
        </a:custGeom>
        <a:noFill/>
        <a:ln w="9525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8F67291-92FF-4822-B10A-9C364A5BF47B}" type="datetimeFigureOut">
              <a:rPr lang="en-IE" smtClean="0"/>
              <a:pPr/>
              <a:t>21/06/2023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9DDE34A-DA7C-4CBF-A4AF-0F0607A25A30}" type="slidenum">
              <a:rPr lang="en-IE" smtClean="0"/>
              <a:pPr/>
              <a:t>‹Nº›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520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-strategy.ec.europa.eu/en/news/startup-europe-growth-h2020-project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-strategy.ec.europa.eu/en/news/startup-europe-growth-h2020-project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60931-D203-4130-AB69-C92566671772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/>
              <a:sym typeface="Arial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>
                <a:latin typeface="Arial" pitchFamily="34" charset="0"/>
              </a:rPr>
              <a:t>We are at the heart of the EU’s growth and jobs strategy.</a:t>
            </a:r>
          </a:p>
          <a:p>
            <a:pPr eaLnBrk="1" hangingPunct="1"/>
            <a:endParaRPr lang="en-GB" altLang="en-US" dirty="0">
              <a:latin typeface="Arial" pitchFamily="34" charset="0"/>
            </a:endParaRPr>
          </a:p>
          <a:p>
            <a:pPr eaLnBrk="1" hangingPunct="1"/>
            <a:r>
              <a:rPr lang="en-GB" altLang="en-US" dirty="0">
                <a:latin typeface="Arial" pitchFamily="34" charset="0"/>
              </a:rPr>
              <a:t>We already have many years’ experience and have built up significant expertise and strong connections since our launch in 2008.</a:t>
            </a:r>
          </a:p>
          <a:p>
            <a:pPr eaLnBrk="1" hangingPunct="1"/>
            <a:endParaRPr lang="en-GB" altLang="en-US" dirty="0">
              <a:latin typeface="Arial" pitchFamily="34" charset="0"/>
            </a:endParaRPr>
          </a:p>
          <a:p>
            <a:pPr eaLnBrk="1" hangingPunct="1"/>
            <a:r>
              <a:rPr lang="en-GB" altLang="en-US" dirty="0">
                <a:latin typeface="Arial" pitchFamily="34" charset="0"/>
              </a:rPr>
              <a:t>The Network entered a second phase in 2015, which brought new financing under the </a:t>
            </a:r>
            <a:r>
              <a:rPr lang="en-GB" altLang="en-US" dirty="0" err="1">
                <a:latin typeface="Arial" pitchFamily="34" charset="0"/>
              </a:rPr>
              <a:t>COSME</a:t>
            </a:r>
            <a:r>
              <a:rPr lang="en-GB" altLang="en-US" dirty="0">
                <a:latin typeface="Arial" pitchFamily="34" charset="0"/>
              </a:rPr>
              <a:t> and Horizon 2020 programmes as well as exciting new innovation services that we also provide for </a:t>
            </a:r>
            <a:r>
              <a:rPr lang="en-GB" altLang="en-US" dirty="0" err="1">
                <a:latin typeface="Arial" pitchFamily="34" charset="0"/>
              </a:rPr>
              <a:t>SMEs</a:t>
            </a:r>
            <a:r>
              <a:rPr lang="en-GB" altLang="en-US" dirty="0">
                <a:latin typeface="Arial" pitchFamily="34" charset="0"/>
              </a:rPr>
              <a:t>. </a:t>
            </a:r>
          </a:p>
          <a:p>
            <a:pPr eaLnBrk="1" hangingPunct="1"/>
            <a:endParaRPr lang="en-GB" altLang="en-US" dirty="0">
              <a:latin typeface="Arial" pitchFamily="34" charset="0"/>
            </a:endParaRPr>
          </a:p>
          <a:p>
            <a:pPr eaLnBrk="1" hangingPunct="1"/>
            <a:r>
              <a:rPr lang="en-GB" altLang="en-US" dirty="0">
                <a:latin typeface="Arial" pitchFamily="34" charset="0"/>
              </a:rPr>
              <a:t>This demonstrates the continued importance and value of the trusted services that we provide.</a:t>
            </a:r>
          </a:p>
          <a:p>
            <a:pPr eaLnBrk="1" hangingPunct="1"/>
            <a:endParaRPr lang="en-GB" altLang="en-US" dirty="0">
              <a:latin typeface="Arial" pitchFamily="34" charset="0"/>
            </a:endParaRPr>
          </a:p>
          <a:p>
            <a:pPr eaLnBrk="1" hangingPunct="1"/>
            <a:r>
              <a:rPr lang="en-GB" altLang="en-US" dirty="0">
                <a:latin typeface="Arial" pitchFamily="34" charset="0"/>
              </a:rPr>
              <a:t>In figures, the combined total funding is 180 million EURO.</a:t>
            </a:r>
          </a:p>
        </p:txBody>
      </p:sp>
    </p:spTree>
    <p:extLst>
      <p:ext uri="{BB962C8B-B14F-4D97-AF65-F5344CB8AC3E}">
        <p14:creationId xmlns:p14="http://schemas.microsoft.com/office/powerpoint/2010/main" val="130966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altLang="es-ES" sz="1800" dirty="0">
              <a:solidFill>
                <a:srgbClr val="1F497D"/>
              </a:solidFill>
              <a:latin typeface="Calibri" panose="020F0502020204030204" pitchFamily="34" charset="0"/>
              <a:ea typeface="Arial Unicode MS" pitchFamily="34" charset="-128"/>
            </a:endParaRPr>
          </a:p>
          <a:p>
            <a:r>
              <a:rPr lang="en-IE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Develop joint cross-border programmes and activities for the final recipients, co-organised by TG’S network partners in cooperation</a:t>
            </a:r>
          </a:p>
          <a:p>
            <a:pPr marL="139700" indent="0">
              <a:buNone/>
            </a:pPr>
            <a:endParaRPr lang="es-ES" altLang="es-ES" sz="1800" dirty="0">
              <a:solidFill>
                <a:srgbClr val="1F497D"/>
              </a:solidFill>
              <a:latin typeface="Calibri" panose="020F0502020204030204" pitchFamily="34" charset="0"/>
              <a:ea typeface="Arial Unicode MS" pitchFamily="34" charset="-128"/>
            </a:endParaRPr>
          </a:p>
          <a:p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“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Own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flagship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initiative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/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programme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for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2023.”</a:t>
            </a:r>
          </a:p>
          <a:p>
            <a:endParaRPr lang="es-ES" altLang="es-ES" sz="1800" dirty="0">
              <a:solidFill>
                <a:srgbClr val="1F497D"/>
              </a:solidFill>
              <a:latin typeface="Calibri" panose="020F0502020204030204" pitchFamily="34" charset="0"/>
              <a:ea typeface="Arial Unicode MS" pitchFamily="34" charset="-128"/>
            </a:endParaRPr>
          </a:p>
          <a:p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Maybe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too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ambitious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so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perhaps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focus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on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real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collaboration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through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the</a:t>
            </a:r>
            <a:r>
              <a:rPr lang="es-ES" altLang="es-ES" sz="1800" dirty="0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altLang="es-ES" sz="1800" dirty="0" err="1">
                <a:solidFill>
                  <a:srgbClr val="1F497D"/>
                </a:solidFill>
                <a:latin typeface="Calibri" panose="020F0502020204030204" pitchFamily="34" charset="0"/>
                <a:ea typeface="Arial Unicode MS" pitchFamily="34" charset="-128"/>
              </a:rPr>
              <a:t>WGs</a:t>
            </a:r>
            <a:endParaRPr lang="es-ES" altLang="es-ES" sz="1800" dirty="0">
              <a:solidFill>
                <a:srgbClr val="1F497D"/>
              </a:solidFill>
              <a:latin typeface="Calibri" panose="020F0502020204030204" pitchFamily="34" charset="0"/>
              <a:ea typeface="Arial Unicode MS" pitchFamily="34" charset="-128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2469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2A4D6-5841-4611-9C68-91DF4DF6A38D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3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39700" indent="0" eaLnBrk="1" hangingPunct="1">
              <a:buNone/>
            </a:pPr>
            <a:endParaRPr lang="en-GB" altLang="en-US" dirty="0">
              <a:latin typeface="Arial" pitchFamily="34" charset="0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altLang="en-US" sz="990" kern="1200" baseline="0" dirty="0">
                <a:solidFill>
                  <a:srgbClr val="006491"/>
                </a:solidFill>
                <a:latin typeface="Algerian" panose="04020705040A02060702" pitchFamily="82" charset="0"/>
                <a:ea typeface="Arial Unicode MS" pitchFamily="34" charset="-128"/>
              </a:rPr>
              <a:t>delineating differences and unique challenges faced by businesses at different phases in the entrepreneurial process from pre-start to achieving scale.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altLang="en-US" sz="990" kern="1200" baseline="0" dirty="0">
              <a:solidFill>
                <a:srgbClr val="006491"/>
              </a:solidFill>
              <a:latin typeface="Algerian" panose="04020705040A02060702" pitchFamily="82" charset="0"/>
              <a:ea typeface="Arial Unicode MS" pitchFamily="34" charset="-128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990" baseline="0" dirty="0">
                <a:solidFill>
                  <a:srgbClr val="40404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Startup Europe is an initiative of the European Commission to connect high tech startups, scaleups, investors, accelerators, corporate networks, universities and the media. </a:t>
            </a:r>
            <a:endParaRPr lang="es-ES" sz="990" baseline="0" dirty="0"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990" baseline="0" dirty="0">
                <a:solidFill>
                  <a:srgbClr val="40404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It is supported by a portfolio of </a:t>
            </a:r>
            <a:r>
              <a:rPr lang="en-US" sz="990" u="sng" baseline="0" dirty="0">
                <a:solidFill>
                  <a:srgbClr val="004494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EU funded projects</a:t>
            </a:r>
            <a:r>
              <a:rPr lang="en-US" sz="990" baseline="0" dirty="0">
                <a:solidFill>
                  <a:srgbClr val="40404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and policy actions such as the EU Startup Nation Standard, Innovation Radar and the Digital Innovation and Scale-up Initiative (DISC).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990" baseline="0" dirty="0"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unite start-up ecosystems across Europe, and to launch a truly convergence movement to build a “start-up-friendly Europe”, through projects and other initiatives.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participated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RAISE project--</a:t>
            </a: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contributing to the establishment of a true EU startup ecosystem, not based on a single city or region, but linking all of them together.</a:t>
            </a:r>
            <a:b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 participated as EEN, showcasing policy instruments like our Scaleup </a:t>
            </a:r>
            <a:r>
              <a:rPr lang="en-US" sz="180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programmes</a:t>
            </a: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but also the EEN as a consolidated UE </a:t>
            </a:r>
            <a:r>
              <a:rPr lang="en-US" sz="180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initatiative</a:t>
            </a: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that has a say within the EU Innovation Agenda</a:t>
            </a:r>
            <a:br>
              <a:rPr lang="es-ES" dirty="0">
                <a:effectLst/>
              </a:rPr>
            </a:br>
            <a:r>
              <a:rPr lang="en-GB" sz="1800" dirty="0">
                <a:effectLst/>
                <a:latin typeface="Barlow" panose="00000500000000000000" pitchFamily="2" charset="0"/>
                <a:ea typeface="Barlow" panose="00000500000000000000" pitchFamily="2" charset="0"/>
                <a:cs typeface="Barlow" panose="00000500000000000000" pitchFamily="2" charset="0"/>
              </a:rPr>
              <a:t>RAISE - Regions’ Alliances for Interconnected Start-up Ecosystems (RAISE)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</a:pPr>
            <a:r>
              <a:rPr lang="en-GB" sz="1800" b="1" dirty="0">
                <a:solidFill>
                  <a:srgbClr val="00B0F0"/>
                </a:solidFill>
                <a:effectLst/>
                <a:latin typeface="Barlow" panose="00000500000000000000" pitchFamily="2" charset="0"/>
                <a:ea typeface="Barlow" panose="00000500000000000000" pitchFamily="2" charset="0"/>
                <a:cs typeface="Barlow" panose="00000500000000000000" pitchFamily="2" charset="0"/>
              </a:rPr>
              <a:t>2nd Co-creation Workshop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en-GB" sz="1800" dirty="0">
                <a:effectLst/>
                <a:latin typeface="Barlow" panose="00000500000000000000" pitchFamily="2" charset="0"/>
                <a:ea typeface="Barlow" panose="00000500000000000000" pitchFamily="2" charset="0"/>
                <a:cs typeface="Barlow" panose="00000500000000000000" pitchFamily="2" charset="0"/>
              </a:rPr>
              <a:t>The New European Innovation Agenda, Start-ups and its Scale-up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GB" altLang="en-US" dirty="0">
              <a:latin typeface="Arial" pitchFamily="34" charset="0"/>
            </a:endParaRPr>
          </a:p>
          <a:p>
            <a:pPr eaLnBrk="1" hangingPunct="1"/>
            <a:endParaRPr lang="en-GB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98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2A4D6-5841-4611-9C68-91DF4DF6A38D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3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39700" indent="0" eaLnBrk="1" hangingPunct="1">
              <a:buNone/>
            </a:pPr>
            <a:endParaRPr lang="en-GB" altLang="en-US" dirty="0">
              <a:latin typeface="Arial" pitchFamily="34" charset="0"/>
            </a:endParaRPr>
          </a:p>
          <a:p>
            <a:pPr marL="139700" indent="0" eaLnBrk="1" hangingPunct="1">
              <a:buNone/>
            </a:pPr>
            <a:endParaRPr lang="en-GB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26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2A4D6-5841-4611-9C68-91DF4DF6A38D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3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39700" indent="0" eaLnBrk="1" hangingPunct="1">
              <a:buNone/>
            </a:pPr>
            <a:endParaRPr lang="en-GB" altLang="en-US" dirty="0">
              <a:latin typeface="Arial" pitchFamily="34" charset="0"/>
            </a:endParaRPr>
          </a:p>
          <a:p>
            <a:pPr marL="139700" indent="0" eaLnBrk="1" hangingPunct="1">
              <a:buNone/>
            </a:pPr>
            <a:endParaRPr lang="en-GB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33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DE34A-DA7C-4CBF-A4AF-0F0607A25A3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919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These are just some of my Network colleagues. We are here to help you so please don’t hesitate to get in touch.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8C38C-E6BE-453F-AAA0-6D4D1F4702ED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639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/>
                <a:ea typeface="Arial Unicode MS"/>
                <a:cs typeface="Arial"/>
              </a:rPr>
              <a:t>Concretely, the Network’s role in relation to the Single Market is to help SMEs </a:t>
            </a:r>
            <a:r>
              <a:rPr lang="en-GB" b="1" dirty="0">
                <a:latin typeface="Arial"/>
                <a:ea typeface="Arial Unicode MS"/>
                <a:cs typeface="Arial"/>
              </a:rPr>
              <a:t>anticipate rules and formalities </a:t>
            </a:r>
            <a:r>
              <a:rPr lang="en-GB" dirty="0">
                <a:latin typeface="Arial"/>
                <a:ea typeface="Arial Unicode MS"/>
                <a:cs typeface="Arial"/>
              </a:rPr>
              <a:t>when selling goods and services across borders in the EU, and to tackle immediate obstacles they are faced with.</a:t>
            </a:r>
            <a:r>
              <a:rPr lang="en-US" dirty="0">
                <a:latin typeface="Arial"/>
                <a:ea typeface="Arial Unicode MS"/>
                <a:cs typeface="Arial"/>
              </a:rPr>
              <a:t> </a:t>
            </a:r>
            <a:r>
              <a:rPr lang="en-GB" dirty="0">
                <a:latin typeface="Arial"/>
                <a:ea typeface="Arial Unicode MS"/>
                <a:cs typeface="Arial"/>
              </a:rPr>
              <a:t> </a:t>
            </a:r>
            <a:endParaRPr lang="en-US" dirty="0"/>
          </a:p>
          <a:p>
            <a:r>
              <a:rPr lang="en-GB" dirty="0">
                <a:latin typeface="Arial"/>
                <a:ea typeface="Arial Unicode MS"/>
                <a:cs typeface="Arial"/>
              </a:rPr>
              <a:t>The Network's Single Market advisers shall also help SME clients if they are facing </a:t>
            </a:r>
            <a:r>
              <a:rPr lang="en-GB" b="1" dirty="0">
                <a:latin typeface="Arial"/>
                <a:ea typeface="Arial Unicode MS"/>
                <a:cs typeface="Arial"/>
              </a:rPr>
              <a:t>difficulties exercising their rights under EU law</a:t>
            </a:r>
            <a:r>
              <a:rPr lang="en-GB" dirty="0">
                <a:latin typeface="Arial"/>
                <a:ea typeface="Arial Unicode MS"/>
                <a:cs typeface="Arial"/>
              </a:rPr>
              <a:t>.</a:t>
            </a:r>
            <a:r>
              <a:rPr lang="en-US" dirty="0">
                <a:latin typeface="Arial"/>
                <a:ea typeface="Arial Unicode MS"/>
                <a:cs typeface="Arial"/>
              </a:rPr>
              <a:t> </a:t>
            </a:r>
            <a:r>
              <a:rPr lang="en-GB" dirty="0">
                <a:latin typeface="Arial"/>
                <a:ea typeface="Arial Unicode MS"/>
                <a:cs typeface="Arial"/>
              </a:rPr>
              <a:t> </a:t>
            </a:r>
            <a:endParaRPr lang="en-GB" dirty="0">
              <a:cs typeface="Arial"/>
            </a:endParaRPr>
          </a:p>
          <a:p>
            <a:r>
              <a:rPr lang="en-GB" b="1" dirty="0">
                <a:latin typeface="Arial"/>
                <a:ea typeface="Arial Unicode MS"/>
                <a:cs typeface="Arial"/>
              </a:rPr>
              <a:t>For example</a:t>
            </a:r>
            <a:r>
              <a:rPr lang="en-GB" dirty="0">
                <a:latin typeface="Arial"/>
                <a:ea typeface="Arial Unicode MS"/>
                <a:cs typeface="Arial"/>
              </a:rPr>
              <a:t>, SMEs may need the Network’s support to :</a:t>
            </a:r>
            <a:r>
              <a:rPr lang="en-US" dirty="0">
                <a:latin typeface="Arial"/>
                <a:ea typeface="Arial Unicode MS"/>
                <a:cs typeface="Arial"/>
              </a:rPr>
              <a:t> </a:t>
            </a:r>
            <a:r>
              <a:rPr lang="en-GB" dirty="0">
                <a:latin typeface="Arial"/>
                <a:ea typeface="Arial Unicode MS"/>
                <a:cs typeface="Arial"/>
              </a:rPr>
              <a:t> </a:t>
            </a:r>
          </a:p>
          <a:p>
            <a:r>
              <a:rPr lang="en-GB" dirty="0">
                <a:latin typeface="Arial"/>
                <a:ea typeface="Arial Unicode MS"/>
                <a:cs typeface="Arial"/>
              </a:rPr>
              <a:t>• Find out about the applicable rules to sell goods and services across borders (free movement of goods and services, e-commerce, posting of workers, etc.)</a:t>
            </a:r>
            <a:r>
              <a:rPr lang="en-US" dirty="0">
                <a:latin typeface="Arial"/>
                <a:ea typeface="Arial Unicode MS"/>
                <a:cs typeface="Arial"/>
              </a:rPr>
              <a:t> </a:t>
            </a:r>
            <a:r>
              <a:rPr lang="en-GB" dirty="0">
                <a:latin typeface="Arial"/>
                <a:ea typeface="Arial Unicode MS"/>
                <a:cs typeface="Arial"/>
              </a:rPr>
              <a:t> </a:t>
            </a:r>
            <a:endParaRPr lang="en-GB" dirty="0">
              <a:cs typeface="Arial"/>
            </a:endParaRPr>
          </a:p>
          <a:p>
            <a:r>
              <a:rPr lang="en-GB" dirty="0">
                <a:latin typeface="Arial"/>
                <a:ea typeface="Arial Unicode MS"/>
                <a:cs typeface="Arial"/>
              </a:rPr>
              <a:t>• Make sure that their product complies with the applicable EU legislation (standards, CE marking, REACH, etc. )</a:t>
            </a:r>
            <a:r>
              <a:rPr lang="en-US" dirty="0">
                <a:latin typeface="Arial"/>
                <a:ea typeface="Arial Unicode MS"/>
                <a:cs typeface="Arial"/>
              </a:rPr>
              <a:t> </a:t>
            </a:r>
            <a:r>
              <a:rPr lang="en-GB" dirty="0">
                <a:latin typeface="Arial"/>
                <a:ea typeface="Arial Unicode MS"/>
                <a:cs typeface="Arial"/>
              </a:rPr>
              <a:t> </a:t>
            </a:r>
            <a:endParaRPr lang="en-GB" dirty="0">
              <a:cs typeface="Arial"/>
            </a:endParaRPr>
          </a:p>
          <a:p>
            <a:r>
              <a:rPr lang="en-GB" dirty="0">
                <a:latin typeface="Arial"/>
                <a:ea typeface="Arial Unicode MS"/>
                <a:cs typeface="Arial"/>
              </a:rPr>
              <a:t>• Take part in public tenders in other EU countries</a:t>
            </a:r>
            <a:r>
              <a:rPr lang="en-US" dirty="0">
                <a:latin typeface="Arial"/>
                <a:ea typeface="Arial Unicode MS"/>
                <a:cs typeface="Arial"/>
              </a:rPr>
              <a:t> </a:t>
            </a:r>
            <a:r>
              <a:rPr lang="en-GB" dirty="0">
                <a:latin typeface="Arial"/>
                <a:ea typeface="Arial Unicode MS"/>
                <a:cs typeface="Arial"/>
              </a:rPr>
              <a:t> </a:t>
            </a:r>
            <a:endParaRPr lang="en-GB" dirty="0">
              <a:cs typeface="Arial"/>
            </a:endParaRPr>
          </a:p>
          <a:p>
            <a:r>
              <a:rPr lang="en-GB" dirty="0">
                <a:latin typeface="Arial"/>
                <a:ea typeface="Arial Unicode MS"/>
                <a:cs typeface="Arial"/>
              </a:rPr>
              <a:t>• Figure out how to comply with taxation rules when trading across EU borders (VAT, excise, etc.)</a:t>
            </a:r>
            <a:r>
              <a:rPr lang="en-US" dirty="0">
                <a:latin typeface="Arial"/>
                <a:ea typeface="Arial Unicode MS"/>
                <a:cs typeface="Arial"/>
              </a:rPr>
              <a:t> </a:t>
            </a:r>
            <a:r>
              <a:rPr lang="en-GB" dirty="0">
                <a:latin typeface="Arial"/>
                <a:ea typeface="Arial Unicode MS"/>
                <a:cs typeface="Arial"/>
              </a:rPr>
              <a:t> </a:t>
            </a:r>
            <a:endParaRPr lang="en-GB" dirty="0">
              <a:cs typeface="Arial"/>
            </a:endParaRPr>
          </a:p>
          <a:p>
            <a:r>
              <a:rPr lang="en-GB" dirty="0">
                <a:latin typeface="Arial"/>
                <a:ea typeface="Arial Unicode MS"/>
                <a:cs typeface="Arial"/>
              </a:rPr>
              <a:t>• Protect their intellectual property rights, …etc. </a:t>
            </a:r>
            <a:r>
              <a:rPr lang="en-US" dirty="0">
                <a:latin typeface="Arial"/>
                <a:ea typeface="Arial Unicode MS"/>
                <a:cs typeface="Arial"/>
              </a:rPr>
              <a:t> </a:t>
            </a:r>
            <a:r>
              <a:rPr lang="en-GB" dirty="0">
                <a:latin typeface="Arial"/>
                <a:ea typeface="Arial Unicode MS"/>
                <a:cs typeface="Arial"/>
              </a:rPr>
              <a:t> 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13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7BF7BC-8F6B-C94E-A9E2-2E80BB0F2B4F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 charset="0"/>
                <a:cs typeface="+mn-cs"/>
              </a:rPr>
              <a:pPr marL="0" marR="0" lvl="0" indent="0" algn="r" defTabSz="9311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 Unicode M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55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38625876" indent="-38160309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3512A-3DE0-4248-9E5A-8BF3B0AC2597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58825"/>
            <a:ext cx="6745287" cy="3795713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</a:rPr>
              <a:t>No</a:t>
            </a:r>
            <a:r>
              <a:rPr lang="en-GB" altLang="en-US" baseline="0" dirty="0">
                <a:latin typeface="Arial" panose="020B0604020202020204" pitchFamily="34" charset="0"/>
              </a:rPr>
              <a:t> personal data collected (i.e. GDPR not applicable). Feedback on the feedback is provided by the EEN partner to their client, where applicable.</a:t>
            </a:r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162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AD74B-9430-4E68-BF77-126CAE70305E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/>
              <a:sym typeface="Arial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GB" altLang="en-US" i="1" dirty="0">
                <a:latin typeface="Arial" pitchFamily="34" charset="0"/>
              </a:rPr>
              <a:t>The key messages below support your explanation of Network services. You can mention that later in the presentation you will give examples of how these services work in practice.</a:t>
            </a:r>
          </a:p>
          <a:p>
            <a:pPr eaLnBrk="1" hangingPunct="1">
              <a:buFontTx/>
              <a:buChar char="-"/>
            </a:pPr>
            <a:r>
              <a:rPr lang="en-GB" altLang="en-US" dirty="0">
                <a:latin typeface="Arial" pitchFamily="34" charset="0"/>
              </a:rPr>
              <a:t>PARTNERSHIP</a:t>
            </a:r>
          </a:p>
          <a:p>
            <a:pPr eaLnBrk="1" hangingPunct="1">
              <a:buFontTx/>
              <a:buChar char="-"/>
            </a:pPr>
            <a:r>
              <a:rPr lang="en-GB" altLang="en-US" sz="1000" dirty="0">
                <a:latin typeface="Arial" pitchFamily="34" charset="0"/>
              </a:rPr>
              <a:t>Through direct access to Europe’s largest dbase of business opportunities, our experts help </a:t>
            </a:r>
            <a:r>
              <a:rPr lang="en-GB" altLang="en-US" sz="1000" dirty="0" err="1">
                <a:latin typeface="Arial" pitchFamily="34" charset="0"/>
              </a:rPr>
              <a:t>SMEs</a:t>
            </a:r>
            <a:r>
              <a:rPr lang="en-GB" altLang="en-US" sz="1000" dirty="0">
                <a:latin typeface="Arial" pitchFamily="34" charset="0"/>
              </a:rPr>
              <a:t> forge new international partnerships with excellent growth potential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- We organise fast and effective matchmaking and brokerage events at international conferences to save clients time and money</a:t>
            </a:r>
          </a:p>
          <a:p>
            <a:pPr eaLnBrk="1" hangingPunct="1">
              <a:buFontTx/>
              <a:buChar char="-"/>
            </a:pPr>
            <a:r>
              <a:rPr lang="en-GB" altLang="en-US" sz="1000" dirty="0">
                <a:latin typeface="Arial" pitchFamily="34" charset="0"/>
              </a:rPr>
              <a:t>Our tailor-made trade missions lead to successful partnerships thanks to thorough preparation, local knowledge and expert guidance.  </a:t>
            </a:r>
          </a:p>
          <a:p>
            <a:pPr eaLnBrk="1" hangingPunct="1">
              <a:buFontTx/>
              <a:buChar char="-"/>
            </a:pPr>
            <a:endParaRPr lang="en-GB" altLang="en-US" dirty="0">
              <a:latin typeface="Arial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dirty="0">
                <a:latin typeface="Arial" pitchFamily="34" charset="0"/>
              </a:rPr>
              <a:t> ADVISORY</a:t>
            </a:r>
          </a:p>
          <a:p>
            <a:pPr eaLnBrk="1" hangingPunct="1">
              <a:buFontTx/>
              <a:buChar char="-"/>
            </a:pPr>
            <a:r>
              <a:rPr lang="en-GB" altLang="en-US" sz="1000" dirty="0">
                <a:latin typeface="Arial" pitchFamily="34" charset="0"/>
              </a:rPr>
              <a:t>Our experts have the right advice to support </a:t>
            </a:r>
            <a:r>
              <a:rPr lang="en-GB" altLang="en-US" sz="1000" dirty="0" err="1">
                <a:latin typeface="Arial" pitchFamily="34" charset="0"/>
              </a:rPr>
              <a:t>SMEs</a:t>
            </a:r>
            <a:r>
              <a:rPr lang="en-GB" altLang="en-US" sz="1000" dirty="0">
                <a:latin typeface="Arial" pitchFamily="34" charset="0"/>
              </a:rPr>
              <a:t>’ growth ambitions</a:t>
            </a:r>
          </a:p>
          <a:p>
            <a:pPr eaLnBrk="1" hangingPunct="1">
              <a:buFontTx/>
              <a:buChar char="-"/>
            </a:pPr>
            <a:r>
              <a:rPr lang="en-GB" altLang="en-US" sz="1000" dirty="0">
                <a:latin typeface="Arial" pitchFamily="34" charset="0"/>
              </a:rPr>
              <a:t> Whatever your business, we can advise on the best market opportunities to help you expand internationally</a:t>
            </a:r>
          </a:p>
          <a:p>
            <a:pPr eaLnBrk="1" hangingPunct="1">
              <a:buFontTx/>
              <a:buChar char="-"/>
            </a:pPr>
            <a:r>
              <a:rPr lang="en-GB" altLang="en-US" sz="1000" dirty="0">
                <a:latin typeface="Arial" pitchFamily="34" charset="0"/>
              </a:rPr>
              <a:t> We cut through the complexities of international expansion by providing practical advice, targeted market intelligence and personalised support.</a:t>
            </a:r>
          </a:p>
          <a:p>
            <a:pPr eaLnBrk="1" hangingPunct="1">
              <a:buFontTx/>
              <a:buChar char="-"/>
            </a:pPr>
            <a:endParaRPr lang="en-GB" altLang="en-US" dirty="0">
              <a:latin typeface="Arial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dirty="0">
                <a:latin typeface="Arial" pitchFamily="34" charset="0"/>
              </a:rPr>
              <a:t>INNOVATION</a:t>
            </a:r>
          </a:p>
          <a:p>
            <a:pPr eaLnBrk="1" hangingPunct="1">
              <a:buFontTx/>
              <a:buChar char="-"/>
            </a:pPr>
            <a:r>
              <a:rPr lang="en-GB" altLang="en-US" sz="1000" dirty="0">
                <a:latin typeface="Arial" pitchFamily="34" charset="0"/>
              </a:rPr>
              <a:t>We recognise innovation potential and help </a:t>
            </a:r>
            <a:r>
              <a:rPr lang="en-GB" altLang="en-US" sz="1000" dirty="0" err="1">
                <a:latin typeface="Arial" pitchFamily="34" charset="0"/>
              </a:rPr>
              <a:t>SMEs</a:t>
            </a:r>
            <a:r>
              <a:rPr lang="en-GB" altLang="en-US" sz="1000" dirty="0">
                <a:latin typeface="Arial" pitchFamily="34" charset="0"/>
              </a:rPr>
              <a:t> shape it into commercial success</a:t>
            </a:r>
          </a:p>
          <a:p>
            <a:pPr eaLnBrk="1" hangingPunct="1">
              <a:buFontTx/>
              <a:buChar char="-"/>
            </a:pPr>
            <a:r>
              <a:rPr lang="en-GB" altLang="en-US" sz="1000" dirty="0">
                <a:latin typeface="Arial" pitchFamily="34" charset="0"/>
              </a:rPr>
              <a:t> Our experts help </a:t>
            </a:r>
            <a:r>
              <a:rPr lang="en-GB" altLang="en-US" sz="1000" dirty="0" err="1">
                <a:latin typeface="Arial" pitchFamily="34" charset="0"/>
              </a:rPr>
              <a:t>SMEs</a:t>
            </a:r>
            <a:r>
              <a:rPr lang="en-GB" altLang="en-US" sz="1000" dirty="0">
                <a:latin typeface="Arial" pitchFamily="34" charset="0"/>
              </a:rPr>
              <a:t> commercialise their innovations faster</a:t>
            </a:r>
          </a:p>
          <a:p>
            <a:pPr eaLnBrk="1" hangingPunct="1">
              <a:buFontTx/>
              <a:buChar char="-"/>
            </a:pPr>
            <a:r>
              <a:rPr lang="en-GB" altLang="en-US" sz="1000" dirty="0">
                <a:latin typeface="Arial" pitchFamily="34" charset="0"/>
              </a:rPr>
              <a:t> With our practical, personal advice </a:t>
            </a:r>
            <a:r>
              <a:rPr lang="en-GB" altLang="en-US" sz="1000" dirty="0" err="1">
                <a:latin typeface="Arial" pitchFamily="34" charset="0"/>
              </a:rPr>
              <a:t>SMEs</a:t>
            </a:r>
            <a:r>
              <a:rPr lang="en-GB" altLang="en-US" sz="1000" dirty="0">
                <a:latin typeface="Arial" pitchFamily="34" charset="0"/>
              </a:rPr>
              <a:t> are confident to expand internationally protecting their ideas and assets as they grow.</a:t>
            </a:r>
          </a:p>
        </p:txBody>
      </p:sp>
    </p:spTree>
    <p:extLst>
      <p:ext uri="{BB962C8B-B14F-4D97-AF65-F5344CB8AC3E}">
        <p14:creationId xmlns:p14="http://schemas.microsoft.com/office/powerpoint/2010/main" val="364721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2A4D6-5841-4611-9C68-91DF4DF6A38D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/>
              <a:sym typeface="Arial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>
                <a:latin typeface="Arial" pitchFamily="34" charset="0"/>
              </a:rPr>
              <a:t>… This means that we are able to maintain a strong local knowledge that keeps us close to our </a:t>
            </a:r>
            <a:r>
              <a:rPr lang="en-GB" altLang="en-US" dirty="0" err="1">
                <a:latin typeface="Arial" pitchFamily="34" charset="0"/>
              </a:rPr>
              <a:t>SME</a:t>
            </a:r>
            <a:r>
              <a:rPr lang="en-GB" altLang="en-US" dirty="0">
                <a:latin typeface="Arial" pitchFamily="34" charset="0"/>
              </a:rPr>
              <a:t> clients, while also offering the range of  international expertise that helps these innovative small businesses to achieve their ambitions.</a:t>
            </a:r>
          </a:p>
          <a:p>
            <a:pPr eaLnBrk="1" hangingPunct="1"/>
            <a:endParaRPr lang="en-GB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719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60931-D203-4130-AB69-C92566671772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3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39700" indent="0" eaLnBrk="1" hangingPunct="1">
              <a:buNone/>
            </a:pPr>
            <a:r>
              <a:rPr lang="en-GB" altLang="en-US" dirty="0">
                <a:latin typeface="Arial" pitchFamily="34" charset="0"/>
              </a:rPr>
              <a:t>We are good advisors and have the differential asset of the Network but we need New tools, capacity building, coaching techniques, to stay competitive enough </a:t>
            </a:r>
          </a:p>
          <a:p>
            <a:pPr marL="139700" indent="0" eaLnBrk="1" hangingPunct="1">
              <a:buNone/>
            </a:pPr>
            <a:r>
              <a:rPr lang="en-GB" altLang="en-US" dirty="0">
                <a:latin typeface="Arial" pitchFamily="34" charset="0"/>
              </a:rPr>
              <a:t>Thus we will help our clients better </a:t>
            </a:r>
          </a:p>
          <a:p>
            <a:pPr marL="139700" indent="0" eaLnBrk="1" hangingPunct="1">
              <a:buNone/>
            </a:pPr>
            <a:r>
              <a:rPr lang="en-GB" altLang="en-US" dirty="0">
                <a:latin typeface="Arial" pitchFamily="34" charset="0"/>
              </a:rPr>
              <a:t>Also to develop and fine-tune our e.g. Scaleup Programmes, my example…</a:t>
            </a:r>
          </a:p>
          <a:p>
            <a:pPr marL="139700" indent="0" eaLnBrk="1" hangingPunct="1">
              <a:buNone/>
            </a:pPr>
            <a:r>
              <a:rPr lang="en-GB" altLang="en-US" dirty="0">
                <a:latin typeface="Arial" pitchFamily="34" charset="0"/>
              </a:rPr>
              <a:t>Improve the brand and be a reference not only for consolidated innovative clients but also startups and scaleups with high growth potential </a:t>
            </a:r>
          </a:p>
          <a:p>
            <a:pPr marL="139700" indent="0" eaLnBrk="1" hangingPunct="1">
              <a:buNone/>
            </a:pPr>
            <a:endParaRPr lang="en-GB" altLang="en-US" dirty="0">
              <a:latin typeface="Arial" pitchFamily="34" charset="0"/>
            </a:endParaRPr>
          </a:p>
          <a:p>
            <a:pPr marL="139700" indent="0" eaLnBrk="1" hangingPunct="1">
              <a:buNone/>
            </a:pPr>
            <a:r>
              <a:rPr lang="en-GB" altLang="en-US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966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EG W1. open </a:t>
            </a:r>
            <a:r>
              <a:rPr lang="es-ES" dirty="0" err="1"/>
              <a:t>innovation</a:t>
            </a:r>
            <a:r>
              <a:rPr lang="es-ES" dirty="0"/>
              <a:t>/</a:t>
            </a:r>
            <a:r>
              <a:rPr lang="es-ES" dirty="0" err="1"/>
              <a:t>sharing</a:t>
            </a:r>
            <a:r>
              <a:rPr lang="es-ES" dirty="0"/>
              <a:t> </a:t>
            </a:r>
            <a:r>
              <a:rPr lang="es-ES" dirty="0" err="1"/>
              <a:t>profiles</a:t>
            </a:r>
            <a:endParaRPr lang="es-ES" dirty="0"/>
          </a:p>
          <a:p>
            <a:r>
              <a:rPr lang="es-ES" dirty="0"/>
              <a:t>      W2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Bes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startups, </a:t>
            </a:r>
            <a:r>
              <a:rPr lang="es-ES" dirty="0" err="1"/>
              <a:t>e.g</a:t>
            </a:r>
            <a:r>
              <a:rPr lang="es-ES" dirty="0"/>
              <a:t>. </a:t>
            </a:r>
            <a:r>
              <a:rPr lang="es-ES" dirty="0" err="1"/>
              <a:t>challenge</a:t>
            </a:r>
            <a:r>
              <a:rPr lang="es-ES" dirty="0"/>
              <a:t> </a:t>
            </a:r>
            <a:r>
              <a:rPr lang="es-ES" dirty="0" err="1"/>
              <a:t>solvings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corporates</a:t>
            </a:r>
            <a:endParaRPr lang="es-ES" dirty="0"/>
          </a:p>
          <a:p>
            <a:r>
              <a:rPr lang="es-ES" dirty="0"/>
              <a:t>      W3 </a:t>
            </a:r>
            <a:r>
              <a:rPr lang="es-ES" dirty="0" err="1"/>
              <a:t>Update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Opportunities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funding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startups (</a:t>
            </a:r>
            <a:r>
              <a:rPr lang="es-ES" dirty="0" err="1"/>
              <a:t>eg</a:t>
            </a:r>
            <a:r>
              <a:rPr lang="es-ES" dirty="0"/>
              <a:t>. Cascade </a:t>
            </a:r>
            <a:r>
              <a:rPr lang="es-ES" dirty="0" err="1"/>
              <a:t>Funding</a:t>
            </a:r>
            <a:r>
              <a:rPr lang="es-ES" dirty="0"/>
              <a:t>, </a:t>
            </a:r>
            <a:r>
              <a:rPr lang="es-ES" dirty="0" err="1"/>
              <a:t>EICcalls</a:t>
            </a:r>
            <a:r>
              <a:rPr lang="es-ES" dirty="0"/>
              <a:t>, </a:t>
            </a:r>
            <a:r>
              <a:rPr lang="es-ES" dirty="0" err="1"/>
              <a:t>Pitching</a:t>
            </a:r>
            <a:r>
              <a:rPr lang="es-ES" dirty="0"/>
              <a:t> </a:t>
            </a:r>
            <a:r>
              <a:rPr lang="es-ES" dirty="0" err="1"/>
              <a:t>events</a:t>
            </a:r>
            <a:r>
              <a:rPr lang="es-ES" dirty="0"/>
              <a:t>)</a:t>
            </a:r>
          </a:p>
          <a:p>
            <a:r>
              <a:rPr lang="es-ES" dirty="0"/>
              <a:t>       W4. EIT </a:t>
            </a:r>
            <a:r>
              <a:rPr lang="es-ES" dirty="0" err="1"/>
              <a:t>arsing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EIT </a:t>
            </a:r>
            <a:r>
              <a:rPr lang="es-ES" dirty="0" err="1"/>
              <a:t>opportunities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9073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100" dirty="0"/>
              <a:t>INTERNAL COOPERATION IS THE KEY AT THE PRESENT STATE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100" dirty="0"/>
              <a:t>START DOING THINGS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sz="1100" dirty="0"/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100" dirty="0"/>
              <a:t>IMPLEMENT ACTIVITIES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sz="11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1.Capacity Building  -( What topics/training should the TG focus on)</a:t>
            </a:r>
            <a:endParaRPr lang="es-E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2.EU Funding – (mapping the overview of funding opportunities, calls related to start ups and scale ups, EIC calls..)</a:t>
            </a:r>
            <a:endParaRPr lang="es-E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3.Partnering and services – (Collect and share companies profiles and identify in-depth services for Start-ups and scale ups)</a:t>
            </a:r>
            <a:endParaRPr lang="es-E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4.Communication and Stakeholders (Rolling plan, information about brokerage events,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Linkedin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collaboration with Stakeholders of the Start-ups and Scale ups ecosystem (Start-up Europe, EBAN, RAISE etc..)</a:t>
            </a:r>
            <a:endParaRPr lang="es-E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5.Cross Collaboration –( Collaboration and synergies with other TGS and SGs, mapping of cross memberships, potential joint events )</a:t>
            </a:r>
            <a:endParaRPr lang="es-E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6046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 algn="l">
              <a:buNone/>
            </a:pPr>
            <a:r>
              <a:rPr lang="en-US" sz="1800" b="1" dirty="0">
                <a:solidFill>
                  <a:srgbClr val="FF0000"/>
                </a:solidFill>
                <a:effectLst/>
              </a:rPr>
              <a:t>The New European Innovation Agenda</a:t>
            </a:r>
            <a:r>
              <a:rPr lang="en-US" sz="1800" b="1" dirty="0">
                <a:solidFill>
                  <a:srgbClr val="404040"/>
                </a:solidFill>
                <a:effectLst/>
              </a:rPr>
              <a:t>, in a nutshell aims to address the EU challenges (Energy, Mobility, Health, Climate Change…) through fostering a package of measures the development of </a:t>
            </a:r>
            <a:r>
              <a:rPr lang="en-US" sz="1800" b="1" dirty="0" err="1">
                <a:solidFill>
                  <a:srgbClr val="404040"/>
                </a:solidFill>
                <a:effectLst/>
              </a:rPr>
              <a:t>deeptech</a:t>
            </a:r>
            <a:r>
              <a:rPr lang="en-US" sz="1800" b="1" dirty="0">
                <a:solidFill>
                  <a:srgbClr val="404040"/>
                </a:solidFill>
                <a:effectLst/>
              </a:rPr>
              <a:t> startups and scaleups across EU</a:t>
            </a:r>
            <a:endParaRPr lang="en-US" sz="1800" dirty="0">
              <a:solidFill>
                <a:srgbClr val="40404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404040"/>
                </a:solidFill>
                <a:effectLst/>
              </a:rPr>
              <a:t>improve access to finance</a:t>
            </a:r>
            <a:r>
              <a:rPr lang="en-US" sz="1800" dirty="0">
                <a:solidFill>
                  <a:srgbClr val="404040"/>
                </a:solidFill>
                <a:effectLst/>
              </a:rPr>
              <a:t> for European start-ups and scale-ups, for example, by </a:t>
            </a:r>
            <a:r>
              <a:rPr lang="en-US" sz="1800" dirty="0" err="1">
                <a:solidFill>
                  <a:srgbClr val="404040"/>
                </a:solidFill>
                <a:effectLst/>
              </a:rPr>
              <a:t>mobilising</a:t>
            </a:r>
            <a:r>
              <a:rPr lang="en-US" sz="1800" dirty="0">
                <a:solidFill>
                  <a:srgbClr val="404040"/>
                </a:solidFill>
                <a:effectLst/>
              </a:rPr>
              <a:t> untapped sources of private capital and simplifying listing rules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effectLst/>
              </a:rPr>
              <a:t>improve the conditions to allow innovators to experiment with new ideas through </a:t>
            </a:r>
            <a:r>
              <a:rPr lang="en-US" sz="1800" b="1" dirty="0">
                <a:solidFill>
                  <a:srgbClr val="404040"/>
                </a:solidFill>
                <a:effectLst/>
              </a:rPr>
              <a:t>regulatory sandboxes</a:t>
            </a:r>
            <a:endParaRPr lang="en-US" sz="1800" dirty="0">
              <a:solidFill>
                <a:srgbClr val="40404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effectLst/>
              </a:rPr>
              <a:t>help create “</a:t>
            </a:r>
            <a:r>
              <a:rPr lang="en-US" sz="1800" b="1" dirty="0">
                <a:solidFill>
                  <a:srgbClr val="404040"/>
                </a:solidFill>
                <a:effectLst/>
              </a:rPr>
              <a:t>regional innovation valleys</a:t>
            </a:r>
            <a:r>
              <a:rPr lang="en-US" sz="1800" dirty="0">
                <a:solidFill>
                  <a:srgbClr val="404040"/>
                </a:solidFill>
                <a:effectLst/>
              </a:rPr>
              <a:t>” that will strengthen and better connect innovation players through Europe, including in regions lagging behind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effectLst/>
              </a:rPr>
              <a:t>attract and retain talent in Europe, for example by training </a:t>
            </a:r>
            <a:r>
              <a:rPr lang="en-US" sz="1800" b="1" dirty="0">
                <a:solidFill>
                  <a:srgbClr val="404040"/>
                </a:solidFill>
                <a:effectLst/>
              </a:rPr>
              <a:t>1 million deep tech talents</a:t>
            </a:r>
            <a:r>
              <a:rPr lang="en-US" sz="1800" dirty="0">
                <a:solidFill>
                  <a:srgbClr val="404040"/>
                </a:solidFill>
                <a:effectLst/>
              </a:rPr>
              <a:t>, increasing support for women innovators and innovating with start-up employees’ stock options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effectLst/>
              </a:rPr>
              <a:t>improve the policy framework through clearer terminology, indicators and data sets, as well as </a:t>
            </a:r>
            <a:r>
              <a:rPr lang="en-US" sz="1800" b="1" dirty="0">
                <a:solidFill>
                  <a:srgbClr val="404040"/>
                </a:solidFill>
                <a:effectLst/>
              </a:rPr>
              <a:t>policy support to Member States</a:t>
            </a:r>
            <a:endParaRPr lang="en-US" sz="1800" dirty="0">
              <a:solidFill>
                <a:srgbClr val="404040"/>
              </a:solidFill>
              <a:effectLst/>
            </a:endParaRPr>
          </a:p>
          <a:p>
            <a:pPr marL="139700" indent="0">
              <a:buNone/>
            </a:pPr>
            <a:r>
              <a:rPr lang="en-US" sz="1800" dirty="0"/>
              <a:t>.</a:t>
            </a:r>
          </a:p>
          <a:p>
            <a:pPr marL="139700" indent="0">
              <a:buNone/>
            </a:pPr>
            <a:r>
              <a:rPr lang="es-ES" sz="1800" b="1" dirty="0"/>
              <a:t>EU INITIATIVES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Startup Europe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Startup Europe is an initiative of the European Commission to connect high tech startups, scaleups, investors, accelerators, corporate networks, universities and the media.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initiative has had the capacity to unite start-up ecosystems across Europe, and to launch a truly convergence movement to build a “start-up-friendly Europe”, through projects and other initiatives.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970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It is supported by a portfolio of </a:t>
            </a:r>
            <a:r>
              <a:rPr lang="en-US" sz="1800" u="sng" dirty="0">
                <a:solidFill>
                  <a:srgbClr val="0044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EU </a:t>
            </a:r>
            <a:r>
              <a:rPr lang="en-US" sz="1800" u="sng" dirty="0" err="1">
                <a:solidFill>
                  <a:srgbClr val="0044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fundedprojects</a:t>
            </a:r>
            <a:r>
              <a:rPr lang="en-US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and policy actions</a:t>
            </a:r>
            <a:endParaRPr lang="es-ES" sz="1800" b="1" dirty="0"/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Continue to further collaboration with </a:t>
            </a:r>
            <a:r>
              <a:rPr lang="en-US" sz="1800" b="1" dirty="0">
                <a:solidFill>
                  <a:srgbClr val="00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Startup Europe</a:t>
            </a:r>
            <a:r>
              <a:rPr lang="en-US" sz="1800" b="1" u="sng" baseline="30000" dirty="0">
                <a:solidFill>
                  <a:srgbClr val="0082BF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and develop cooperation and synergies with the new </a:t>
            </a:r>
            <a:r>
              <a:rPr lang="en-US" sz="1800" b="1" dirty="0">
                <a:solidFill>
                  <a:srgbClr val="00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European Startup Nations Alliance</a:t>
            </a:r>
            <a:r>
              <a:rPr lang="en-US" sz="1800" dirty="0">
                <a:solidFill>
                  <a:srgbClr val="00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 (ESNA);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Our TG will continue to cooperate with this initiative. We already achieved an important milestone this month with a collaboration with the </a:t>
            </a:r>
            <a:r>
              <a:rPr lang="en-US" sz="1800" b="1" dirty="0">
                <a:solidFill>
                  <a:srgbClr val="FF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RAISE project with</a:t>
            </a:r>
            <a:r>
              <a:rPr lang="en-US" sz="1800" dirty="0">
                <a:solidFill>
                  <a:srgbClr val="FF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 ESNA, EBAN,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EURADA..so</a:t>
            </a:r>
            <a:r>
              <a:rPr lang="en-US" sz="1800" dirty="0">
                <a:solidFill>
                  <a:srgbClr val="FF0000"/>
                </a:solidFill>
                <a:effectLst/>
                <a:latin typeface="Tms Rmn"/>
                <a:ea typeface="Calibri" panose="020F0502020204030204" pitchFamily="34" charset="0"/>
                <a:cs typeface="Tms Rmn"/>
              </a:rPr>
              <a:t> we hit several targets with one stone :)</a:t>
            </a:r>
          </a:p>
          <a:p>
            <a:pPr marL="139700" indent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effectLst/>
                <a:latin typeface="Tms Rmn"/>
                <a:ea typeface="Calibri" panose="020F0502020204030204" pitchFamily="34" charset="0"/>
                <a:cs typeface="Times New Roman" panose="02020603050405020304" pitchFamily="18" charset="0"/>
              </a:rPr>
              <a:t>COOPERATION WITH TG DIGITALISATION</a:t>
            </a:r>
            <a:r>
              <a:rPr lang="en-US" sz="1800" dirty="0">
                <a:solidFill>
                  <a:srgbClr val="FF0000"/>
                </a:solidFill>
                <a:effectLst/>
                <a:latin typeface="Tms Rmn"/>
                <a:ea typeface="Calibri" panose="020F0502020204030204" pitchFamily="34" charset="0"/>
                <a:cs typeface="Times New Roman" panose="02020603050405020304" pitchFamily="18" charset="0"/>
              </a:rPr>
              <a:t> With the focus on startups active in the Digital Sector offering digital solutions, ALSO TROUGH AN EU JOINT GROUP OF EEN-EIDHS-STARTUP EUROPE-EU CLUSTERS</a:t>
            </a:r>
            <a:endParaRPr lang="es-E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9700" indent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s-E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COOPERATION WITH </a:t>
            </a:r>
            <a:r>
              <a:rPr lang="es-ES" sz="1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es-E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INNOVATION</a:t>
            </a:r>
          </a:p>
          <a:p>
            <a:pPr marL="139700" indent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s-E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COOPERATION WITH A2F &amp; WOMEN ENTREPRENEURS</a:t>
            </a: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327879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12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12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12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8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0"/>
            <a:ext cx="12189600" cy="2337467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403653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3B45B71-28F0-9E21-1A8E-B5EC1C00FA0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8DE7C326-C8F2-B72C-401F-98E42A0C6A7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0830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BD5C9CC-D3E7-9D4E-DE22-D1D0D73FC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2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77924BF1-27A9-EE9A-13CD-881842D6E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44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lue Curv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FF8E581-09BF-E717-9391-6E4270232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White Curv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9BADA99D-1751-A902-C51D-421C3EAC5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1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Left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F1C44548-0EBA-3EC9-18CC-E59F4E28BA1A}"/>
              </a:ext>
            </a:extLst>
          </p:cNvPr>
          <p:cNvGrpSpPr/>
          <p:nvPr/>
        </p:nvGrpSpPr>
        <p:grpSpPr>
          <a:xfrm>
            <a:off x="212758" y="214239"/>
            <a:ext cx="2103116" cy="739683"/>
            <a:chOff x="212758" y="214239"/>
            <a:chExt cx="2103116" cy="739683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F3752230-03CF-C447-31B9-B71A513731B2}"/>
                </a:ext>
              </a:extLst>
            </p:cNvPr>
            <p:cNvGrpSpPr/>
            <p:nvPr/>
          </p:nvGrpSpPr>
          <p:grpSpPr>
            <a:xfrm>
              <a:off x="212758" y="214239"/>
              <a:ext cx="858795" cy="739683"/>
              <a:chOff x="212758" y="214239"/>
              <a:chExt cx="858795" cy="739683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D1690DDA-A018-B7D8-94D4-2975FACB763F}"/>
                  </a:ext>
                </a:extLst>
              </p:cNvPr>
              <p:cNvGrpSpPr/>
              <p:nvPr/>
            </p:nvGrpSpPr>
            <p:grpSpPr>
              <a:xfrm>
                <a:off x="423844" y="363969"/>
                <a:ext cx="647708" cy="426668"/>
                <a:chOff x="423844" y="363969"/>
                <a:chExt cx="647708" cy="426668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62B3998B-5D8D-D3BF-805F-C4B776C22029}"/>
                    </a:ext>
                  </a:extLst>
                </p:cNvPr>
                <p:cNvSpPr/>
                <p:nvPr/>
              </p:nvSpPr>
              <p:spPr>
                <a:xfrm>
                  <a:off x="423844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8D59FC4-85D9-7059-412E-44153A0021E5}"/>
                    </a:ext>
                  </a:extLst>
                </p:cNvPr>
                <p:cNvSpPr/>
                <p:nvPr/>
              </p:nvSpPr>
              <p:spPr>
                <a:xfrm>
                  <a:off x="502687" y="394312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C21BE2-558F-3CB5-1803-94A9CE466DE2}"/>
                    </a:ext>
                  </a:extLst>
                </p:cNvPr>
                <p:cNvSpPr/>
                <p:nvPr/>
              </p:nvSpPr>
              <p:spPr>
                <a:xfrm>
                  <a:off x="576400" y="372311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568523B-6CC5-3F85-88D6-7623ACB8B591}"/>
                    </a:ext>
                  </a:extLst>
                </p:cNvPr>
                <p:cNvSpPr/>
                <p:nvPr/>
              </p:nvSpPr>
              <p:spPr>
                <a:xfrm>
                  <a:off x="625612" y="394416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81F7505E-E1E3-8F89-F0DD-F55E15176724}"/>
                    </a:ext>
                  </a:extLst>
                </p:cNvPr>
                <p:cNvSpPr/>
                <p:nvPr/>
              </p:nvSpPr>
              <p:spPr>
                <a:xfrm>
                  <a:off x="704350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E62C0BB-BA1D-3549-777C-D71A33B67393}"/>
                    </a:ext>
                  </a:extLst>
                </p:cNvPr>
                <p:cNvSpPr/>
                <p:nvPr/>
              </p:nvSpPr>
              <p:spPr>
                <a:xfrm>
                  <a:off x="762357" y="394416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C926C68-06FD-9ADF-F8DC-4C099FDF81C4}"/>
                    </a:ext>
                  </a:extLst>
                </p:cNvPr>
                <p:cNvSpPr/>
                <p:nvPr/>
              </p:nvSpPr>
              <p:spPr>
                <a:xfrm>
                  <a:off x="844656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C1B5ADC-72A5-A856-AABB-F22719D75995}"/>
                    </a:ext>
                  </a:extLst>
                </p:cNvPr>
                <p:cNvSpPr/>
                <p:nvPr/>
              </p:nvSpPr>
              <p:spPr>
                <a:xfrm>
                  <a:off x="901720" y="363969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69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9F23CFF-A9FF-D540-D376-04C6F6134F76}"/>
                    </a:ext>
                  </a:extLst>
                </p:cNvPr>
                <p:cNvSpPr/>
                <p:nvPr/>
              </p:nvSpPr>
              <p:spPr>
                <a:xfrm>
                  <a:off x="932923" y="394416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4A3C582-2B00-6C6D-9E5B-E917CC7074BD}"/>
                    </a:ext>
                  </a:extLst>
                </p:cNvPr>
                <p:cNvSpPr/>
                <p:nvPr/>
              </p:nvSpPr>
              <p:spPr>
                <a:xfrm>
                  <a:off x="1000772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6716E72-875D-9F25-ACA7-E94C7B0D397E}"/>
                    </a:ext>
                  </a:extLst>
                </p:cNvPr>
                <p:cNvSpPr/>
                <p:nvPr/>
              </p:nvSpPr>
              <p:spPr>
                <a:xfrm>
                  <a:off x="423844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C4D6E55-5B2F-3476-78BE-BBC228C67E45}"/>
                    </a:ext>
                  </a:extLst>
                </p:cNvPr>
                <p:cNvSpPr/>
                <p:nvPr/>
              </p:nvSpPr>
              <p:spPr>
                <a:xfrm>
                  <a:off x="502373" y="549255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D7C284D-5B78-3895-AB88-7789B693161C}"/>
                    </a:ext>
                  </a:extLst>
                </p:cNvPr>
                <p:cNvSpPr/>
                <p:nvPr/>
              </p:nvSpPr>
              <p:spPr>
                <a:xfrm>
                  <a:off x="585091" y="547065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10A2F2-8794-7279-B485-EB2C34C9232E}"/>
                    </a:ext>
                  </a:extLst>
                </p:cNvPr>
                <p:cNvSpPr/>
                <p:nvPr/>
              </p:nvSpPr>
              <p:spPr>
                <a:xfrm>
                  <a:off x="639433" y="547065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3BE48CA-CDD4-3A43-2815-491F6A37B785}"/>
                    </a:ext>
                  </a:extLst>
                </p:cNvPr>
                <p:cNvSpPr/>
                <p:nvPr/>
              </p:nvSpPr>
              <p:spPr>
                <a:xfrm>
                  <a:off x="729061" y="547065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C1D9DBB-7B61-CAD3-38C1-DAF3D473F701}"/>
                    </a:ext>
                  </a:extLst>
                </p:cNvPr>
                <p:cNvSpPr/>
                <p:nvPr/>
              </p:nvSpPr>
              <p:spPr>
                <a:xfrm>
                  <a:off x="807799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7A33801-B807-7990-4F85-04F37B5BDB26}"/>
                    </a:ext>
                  </a:extLst>
                </p:cNvPr>
                <p:cNvSpPr/>
                <p:nvPr/>
              </p:nvSpPr>
              <p:spPr>
                <a:xfrm>
                  <a:off x="427404" y="699611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8B7C0AF-8F95-9C72-2F61-1EB628153244}"/>
                    </a:ext>
                  </a:extLst>
                </p:cNvPr>
                <p:cNvSpPr/>
                <p:nvPr/>
              </p:nvSpPr>
              <p:spPr>
                <a:xfrm>
                  <a:off x="506247" y="69971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D17572B-9735-7205-BB2B-A6E7982A6758}"/>
                    </a:ext>
                  </a:extLst>
                </p:cNvPr>
                <p:cNvSpPr/>
                <p:nvPr/>
              </p:nvSpPr>
              <p:spPr>
                <a:xfrm>
                  <a:off x="576400" y="677610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A1BC7F5-8E9B-AFBD-2AC4-08219F202762}"/>
                    </a:ext>
                  </a:extLst>
                </p:cNvPr>
                <p:cNvSpPr/>
                <p:nvPr/>
              </p:nvSpPr>
              <p:spPr>
                <a:xfrm>
                  <a:off x="620167" y="701905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14187E9-1EE7-922F-E2A7-1C1C09FD826B}"/>
                    </a:ext>
                  </a:extLst>
                </p:cNvPr>
                <p:cNvSpPr/>
                <p:nvPr/>
              </p:nvSpPr>
              <p:spPr>
                <a:xfrm>
                  <a:off x="735971" y="699611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DF84DC3-C2D6-3FC5-2B68-DBD364FEB931}"/>
                    </a:ext>
                  </a:extLst>
                </p:cNvPr>
                <p:cNvSpPr/>
                <p:nvPr/>
              </p:nvSpPr>
              <p:spPr>
                <a:xfrm>
                  <a:off x="825390" y="69971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B1782B2-80C9-F311-32A5-A3F447EA72DB}"/>
                    </a:ext>
                  </a:extLst>
                </p:cNvPr>
                <p:cNvSpPr/>
                <p:nvPr/>
              </p:nvSpPr>
              <p:spPr>
                <a:xfrm>
                  <a:off x="883397" y="660510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3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B6960FB-95F6-BC6B-1EE1-E81518E24DA9}"/>
                  </a:ext>
                </a:extLst>
              </p:cNvPr>
              <p:cNvSpPr/>
              <p:nvPr/>
            </p:nvSpPr>
            <p:spPr>
              <a:xfrm>
                <a:off x="454942" y="858099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506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506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7F358F-C944-4210-1921-2E63C3471FDD}"/>
                  </a:ext>
                </a:extLst>
              </p:cNvPr>
              <p:cNvSpPr/>
              <p:nvPr/>
            </p:nvSpPr>
            <p:spPr>
              <a:xfrm>
                <a:off x="317254" y="264705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288 w 116013"/>
                  <a:gd name="connsiteY3" fmla="*/ 67879 h 108856"/>
                  <a:gd name="connsiteX4" fmla="*/ 102297 w 116013"/>
                  <a:gd name="connsiteY4" fmla="*/ 108857 h 108856"/>
                  <a:gd name="connsiteX5" fmla="*/ 63137 w 116013"/>
                  <a:gd name="connsiteY5" fmla="*/ 76846 h 108856"/>
                  <a:gd name="connsiteX6" fmla="*/ 30260 w 116013"/>
                  <a:gd name="connsiteY6" fmla="*/ 89984 h 108856"/>
                  <a:gd name="connsiteX7" fmla="*/ 37903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879"/>
                    </a:lnTo>
                    <a:lnTo>
                      <a:pt x="102297" y="108857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903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C8FA78D-639E-4EAD-D77A-57E87E632F0C}"/>
                  </a:ext>
                </a:extLst>
              </p:cNvPr>
              <p:cNvSpPr/>
              <p:nvPr/>
            </p:nvSpPr>
            <p:spPr>
              <a:xfrm>
                <a:off x="343221" y="789699"/>
                <a:ext cx="98213" cy="91756"/>
              </a:xfrm>
              <a:custGeom>
                <a:avLst/>
                <a:gdLst>
                  <a:gd name="connsiteX0" fmla="*/ 44605 w 98213"/>
                  <a:gd name="connsiteY0" fmla="*/ 0 h 91756"/>
                  <a:gd name="connsiteX1" fmla="*/ 61148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714 w 98213"/>
                  <a:gd name="connsiteY5" fmla="*/ 67045 h 91756"/>
                  <a:gd name="connsiteX6" fmla="*/ 25862 w 98213"/>
                  <a:gd name="connsiteY6" fmla="*/ 81642 h 91756"/>
                  <a:gd name="connsiteX7" fmla="*/ 32249 w 98213"/>
                  <a:gd name="connsiteY7" fmla="*/ 50466 h 91756"/>
                  <a:gd name="connsiteX8" fmla="*/ 0 w 98213"/>
                  <a:gd name="connsiteY8" fmla="*/ 24295 h 91756"/>
                  <a:gd name="connsiteX9" fmla="*/ 36856 w 98213"/>
                  <a:gd name="connsiteY9" fmla="*/ 30134 h 91756"/>
                  <a:gd name="connsiteX10" fmla="*/ 44605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5" y="0"/>
                    </a:moveTo>
                    <a:lnTo>
                      <a:pt x="61148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714" y="67045"/>
                    </a:lnTo>
                    <a:lnTo>
                      <a:pt x="25862" y="81642"/>
                    </a:lnTo>
                    <a:lnTo>
                      <a:pt x="32249" y="50466"/>
                    </a:lnTo>
                    <a:lnTo>
                      <a:pt x="0" y="24295"/>
                    </a:lnTo>
                    <a:lnTo>
                      <a:pt x="36856" y="30134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4247662-B0D6-1C3F-B9E4-E149BA47001F}"/>
                  </a:ext>
                </a:extLst>
              </p:cNvPr>
              <p:cNvSpPr/>
              <p:nvPr/>
            </p:nvSpPr>
            <p:spPr>
              <a:xfrm>
                <a:off x="232861" y="368557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448 w 133290"/>
                  <a:gd name="connsiteY6" fmla="*/ 107605 h 126999"/>
                  <a:gd name="connsiteX7" fmla="*/ 43348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7A0BF4B-930E-E499-C5BE-39726482C1D9}"/>
                  </a:ext>
                </a:extLst>
              </p:cNvPr>
              <p:cNvSpPr/>
              <p:nvPr/>
            </p:nvSpPr>
            <p:spPr>
              <a:xfrm>
                <a:off x="254116" y="664264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348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348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CE6291-A43C-ED15-32C0-A9672D9397B6}"/>
                  </a:ext>
                </a:extLst>
              </p:cNvPr>
              <p:cNvSpPr/>
              <p:nvPr/>
            </p:nvSpPr>
            <p:spPr>
              <a:xfrm>
                <a:off x="212758" y="519955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148 h 120221"/>
                  <a:gd name="connsiteX2" fmla="*/ 125647 w 125646"/>
                  <a:gd name="connsiteY2" fmla="*/ 56409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852 h 120221"/>
                  <a:gd name="connsiteX7" fmla="*/ 40940 w 125646"/>
                  <a:gd name="connsiteY7" fmla="*/ 64021 h 120221"/>
                  <a:gd name="connsiteX8" fmla="*/ 0 w 125646"/>
                  <a:gd name="connsiteY8" fmla="*/ 28778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148"/>
                    </a:lnTo>
                    <a:lnTo>
                      <a:pt x="125647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852"/>
                    </a:lnTo>
                    <a:lnTo>
                      <a:pt x="40940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2FCBF8A-F68D-E876-903C-3ECF15F9D13F}"/>
                  </a:ext>
                </a:extLst>
              </p:cNvPr>
              <p:cNvSpPr/>
              <p:nvPr/>
            </p:nvSpPr>
            <p:spPr>
              <a:xfrm>
                <a:off x="560904" y="879579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2039 w 83450"/>
                  <a:gd name="connsiteY1" fmla="*/ 27944 h 74343"/>
                  <a:gd name="connsiteX2" fmla="*/ 83450 w 83450"/>
                  <a:gd name="connsiteY2" fmla="*/ 32845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512 w 83450"/>
                  <a:gd name="connsiteY6" fmla="*/ 67462 h 74343"/>
                  <a:gd name="connsiteX7" fmla="*/ 27538 w 83450"/>
                  <a:gd name="connsiteY7" fmla="*/ 41603 h 74343"/>
                  <a:gd name="connsiteX8" fmla="*/ 0 w 83450"/>
                  <a:gd name="connsiteY8" fmla="*/ 20854 h 74343"/>
                  <a:gd name="connsiteX9" fmla="*/ 31307 w 83450"/>
                  <a:gd name="connsiteY9" fmla="*/ 24920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450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512" y="67462"/>
                    </a:lnTo>
                    <a:lnTo>
                      <a:pt x="27538" y="41603"/>
                    </a:lnTo>
                    <a:lnTo>
                      <a:pt x="0" y="20854"/>
                    </a:lnTo>
                    <a:lnTo>
                      <a:pt x="31307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94C462F-0861-F7DF-A660-36BC011A4DC7}"/>
                  </a:ext>
                </a:extLst>
              </p:cNvPr>
              <p:cNvSpPr/>
              <p:nvPr/>
            </p:nvSpPr>
            <p:spPr>
              <a:xfrm>
                <a:off x="668227" y="875512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322 w 61462"/>
                  <a:gd name="connsiteY1" fmla="*/ 20020 h 53281"/>
                  <a:gd name="connsiteX2" fmla="*/ 61462 w 61462"/>
                  <a:gd name="connsiteY2" fmla="*/ 23565 h 53281"/>
                  <a:gd name="connsiteX3" fmla="*/ 45023 w 61462"/>
                  <a:gd name="connsiteY3" fmla="*/ 33262 h 53281"/>
                  <a:gd name="connsiteX4" fmla="*/ 54761 w 61462"/>
                  <a:gd name="connsiteY4" fmla="*/ 53281 h 53281"/>
                  <a:gd name="connsiteX5" fmla="*/ 33925 w 61462"/>
                  <a:gd name="connsiteY5" fmla="*/ 39309 h 53281"/>
                  <a:gd name="connsiteX6" fmla="*/ 16753 w 61462"/>
                  <a:gd name="connsiteY6" fmla="*/ 48381 h 53281"/>
                  <a:gd name="connsiteX7" fmla="*/ 20418 w 61462"/>
                  <a:gd name="connsiteY7" fmla="*/ 29925 h 53281"/>
                  <a:gd name="connsiteX8" fmla="*/ 0 w 61462"/>
                  <a:gd name="connsiteY8" fmla="*/ 15119 h 53281"/>
                  <a:gd name="connsiteX9" fmla="*/ 23140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565"/>
                    </a:lnTo>
                    <a:lnTo>
                      <a:pt x="45023" y="33262"/>
                    </a:lnTo>
                    <a:lnTo>
                      <a:pt x="54761" y="53281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1704048-9029-DC64-1337-32EA3D6CFFB2}"/>
                  </a:ext>
                </a:extLst>
              </p:cNvPr>
              <p:cNvSpPr/>
              <p:nvPr/>
            </p:nvSpPr>
            <p:spPr>
              <a:xfrm>
                <a:off x="747070" y="840374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8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656 w 61357"/>
                  <a:gd name="connsiteY4" fmla="*/ 51822 h 51821"/>
                  <a:gd name="connsiteX5" fmla="*/ 33820 w 61357"/>
                  <a:gd name="connsiteY5" fmla="*/ 38267 h 51821"/>
                  <a:gd name="connsiteX6" fmla="*/ 16648 w 61357"/>
                  <a:gd name="connsiteY6" fmla="*/ 46921 h 51821"/>
                  <a:gd name="connsiteX7" fmla="*/ 20313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8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656" y="51822"/>
                    </a:lnTo>
                    <a:lnTo>
                      <a:pt x="33820" y="38267"/>
                    </a:lnTo>
                    <a:lnTo>
                      <a:pt x="16648" y="46921"/>
                    </a:lnTo>
                    <a:lnTo>
                      <a:pt x="20313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DCCE34C-B6DD-F653-6D31-8D24AD247662}"/>
                  </a:ext>
                </a:extLst>
              </p:cNvPr>
              <p:cNvSpPr/>
              <p:nvPr/>
            </p:nvSpPr>
            <p:spPr>
              <a:xfrm>
                <a:off x="676918" y="266582"/>
                <a:ext cx="81565" cy="69547"/>
              </a:xfrm>
              <a:custGeom>
                <a:avLst/>
                <a:gdLst>
                  <a:gd name="connsiteX0" fmla="*/ 36752 w 81565"/>
                  <a:gd name="connsiteY0" fmla="*/ 0 h 69547"/>
                  <a:gd name="connsiteX1" fmla="*/ 50782 w 81565"/>
                  <a:gd name="connsiteY1" fmla="*/ 26276 h 69547"/>
                  <a:gd name="connsiteX2" fmla="*/ 81566 w 81565"/>
                  <a:gd name="connsiteY2" fmla="*/ 36598 h 69547"/>
                  <a:gd name="connsiteX3" fmla="*/ 59682 w 81565"/>
                  <a:gd name="connsiteY3" fmla="*/ 43480 h 69547"/>
                  <a:gd name="connsiteX4" fmla="*/ 72666 w 81565"/>
                  <a:gd name="connsiteY4" fmla="*/ 69547 h 69547"/>
                  <a:gd name="connsiteX5" fmla="*/ 44919 w 81565"/>
                  <a:gd name="connsiteY5" fmla="*/ 47859 h 69547"/>
                  <a:gd name="connsiteX6" fmla="*/ 22093 w 81565"/>
                  <a:gd name="connsiteY6" fmla="*/ 54220 h 69547"/>
                  <a:gd name="connsiteX7" fmla="*/ 27014 w 81565"/>
                  <a:gd name="connsiteY7" fmla="*/ 33262 h 69547"/>
                  <a:gd name="connsiteX8" fmla="*/ 0 w 81565"/>
                  <a:gd name="connsiteY8" fmla="*/ 10635 h 69547"/>
                  <a:gd name="connsiteX9" fmla="*/ 30574 w 81565"/>
                  <a:gd name="connsiteY9" fmla="*/ 19811 h 69547"/>
                  <a:gd name="connsiteX10" fmla="*/ 36752 w 81565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547">
                    <a:moveTo>
                      <a:pt x="36752" y="0"/>
                    </a:moveTo>
                    <a:lnTo>
                      <a:pt x="50782" y="26276"/>
                    </a:lnTo>
                    <a:lnTo>
                      <a:pt x="81566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574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0164AAC-DF37-6832-2DF6-19893DBA6499}"/>
                  </a:ext>
                </a:extLst>
              </p:cNvPr>
              <p:cNvSpPr/>
              <p:nvPr/>
            </p:nvSpPr>
            <p:spPr>
              <a:xfrm>
                <a:off x="560799" y="220704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0968 h 82163"/>
                  <a:gd name="connsiteX2" fmla="*/ 92979 w 92978"/>
                  <a:gd name="connsiteY2" fmla="*/ 42750 h 82163"/>
                  <a:gd name="connsiteX3" fmla="*/ 67849 w 92978"/>
                  <a:gd name="connsiteY3" fmla="*/ 51300 h 82163"/>
                  <a:gd name="connsiteX4" fmla="*/ 82508 w 92978"/>
                  <a:gd name="connsiteY4" fmla="*/ 82164 h 82163"/>
                  <a:gd name="connsiteX5" fmla="*/ 51096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669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0968"/>
                    </a:lnTo>
                    <a:lnTo>
                      <a:pt x="92979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1096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2ECE07-D523-1F22-D504-05AD52767489}"/>
                  </a:ext>
                </a:extLst>
              </p:cNvPr>
              <p:cNvSpPr/>
              <p:nvPr/>
            </p:nvSpPr>
            <p:spPr>
              <a:xfrm>
                <a:off x="437875" y="214239"/>
                <a:ext cx="102716" cy="93841"/>
              </a:xfrm>
              <a:custGeom>
                <a:avLst/>
                <a:gdLst>
                  <a:gd name="connsiteX0" fmla="*/ 46489 w 102716"/>
                  <a:gd name="connsiteY0" fmla="*/ 0 h 93841"/>
                  <a:gd name="connsiteX1" fmla="*/ 63975 w 102716"/>
                  <a:gd name="connsiteY1" fmla="*/ 35451 h 93841"/>
                  <a:gd name="connsiteX2" fmla="*/ 102716 w 102716"/>
                  <a:gd name="connsiteY2" fmla="*/ 47859 h 93841"/>
                  <a:gd name="connsiteX3" fmla="*/ 74865 w 102716"/>
                  <a:gd name="connsiteY3" fmla="*/ 58599 h 93841"/>
                  <a:gd name="connsiteX4" fmla="*/ 90884 w 102716"/>
                  <a:gd name="connsiteY4" fmla="*/ 93842 h 93841"/>
                  <a:gd name="connsiteX5" fmla="*/ 56227 w 102716"/>
                  <a:gd name="connsiteY5" fmla="*/ 65377 h 93841"/>
                  <a:gd name="connsiteX6" fmla="*/ 27223 w 102716"/>
                  <a:gd name="connsiteY6" fmla="*/ 75386 h 93841"/>
                  <a:gd name="connsiteX7" fmla="*/ 33715 w 102716"/>
                  <a:gd name="connsiteY7" fmla="*/ 46400 h 93841"/>
                  <a:gd name="connsiteX8" fmla="*/ 0 w 102716"/>
                  <a:gd name="connsiteY8" fmla="*/ 16683 h 93841"/>
                  <a:gd name="connsiteX9" fmla="*/ 38532 w 102716"/>
                  <a:gd name="connsiteY9" fmla="*/ 27736 h 93841"/>
                  <a:gd name="connsiteX10" fmla="*/ 46489 w 102716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841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599"/>
                    </a:lnTo>
                    <a:lnTo>
                      <a:pt x="90884" y="93842"/>
                    </a:lnTo>
                    <a:lnTo>
                      <a:pt x="56227" y="65377"/>
                    </a:lnTo>
                    <a:lnTo>
                      <a:pt x="27223" y="75386"/>
                    </a:lnTo>
                    <a:lnTo>
                      <a:pt x="33715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7">
              <a:extLst>
                <a:ext uri="{FF2B5EF4-FFF2-40B4-BE49-F238E27FC236}">
                  <a16:creationId xmlns:a16="http://schemas.microsoft.com/office/drawing/2014/main" id="{3FC80DCB-F85D-FA7F-7B91-0D99B7A2E84B}"/>
                </a:ext>
              </a:extLst>
            </p:cNvPr>
            <p:cNvGrpSpPr/>
            <p:nvPr/>
          </p:nvGrpSpPr>
          <p:grpSpPr>
            <a:xfrm>
              <a:off x="1201702" y="214239"/>
              <a:ext cx="1114171" cy="739683"/>
              <a:chOff x="1201702" y="214239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B125548-F194-DE09-48F0-AF1C72A507AC}"/>
                  </a:ext>
                </a:extLst>
              </p:cNvPr>
              <p:cNvSpPr/>
              <p:nvPr/>
            </p:nvSpPr>
            <p:spPr>
              <a:xfrm>
                <a:off x="1201702" y="214239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9643B40-D179-CEF0-49CF-AB46028DEFC4}"/>
                  </a:ext>
                </a:extLst>
              </p:cNvPr>
              <p:cNvSpPr/>
              <p:nvPr/>
            </p:nvSpPr>
            <p:spPr>
              <a:xfrm>
                <a:off x="1480114" y="306726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711249"/>
            <a:ext cx="10979999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2243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8173938A-99E5-66FE-2C51-EF93EED45669}"/>
              </a:ext>
            </a:extLst>
          </p:cNvPr>
          <p:cNvGrpSpPr/>
          <p:nvPr/>
        </p:nvGrpSpPr>
        <p:grpSpPr>
          <a:xfrm>
            <a:off x="9874974" y="211767"/>
            <a:ext cx="2103115" cy="739683"/>
            <a:chOff x="9874974" y="211767"/>
            <a:chExt cx="2103115" cy="739683"/>
          </a:xfrm>
        </p:grpSpPr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5597A445-8671-3ABF-1AC7-7EFFF93ABF71}"/>
                </a:ext>
              </a:extLst>
            </p:cNvPr>
            <p:cNvGrpSpPr/>
            <p:nvPr/>
          </p:nvGrpSpPr>
          <p:grpSpPr>
            <a:xfrm>
              <a:off x="9874974" y="211767"/>
              <a:ext cx="858794" cy="739683"/>
              <a:chOff x="9874974" y="211767"/>
              <a:chExt cx="858794" cy="739683"/>
            </a:xfrm>
          </p:grpSpPr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5B33081A-A823-8B17-24A7-AF6732F3051B}"/>
                  </a:ext>
                </a:extLst>
              </p:cNvPr>
              <p:cNvGrpSpPr/>
              <p:nvPr/>
            </p:nvGrpSpPr>
            <p:grpSpPr>
              <a:xfrm>
                <a:off x="10086060" y="361497"/>
                <a:ext cx="647708" cy="426668"/>
                <a:chOff x="10086060" y="361497"/>
                <a:chExt cx="647708" cy="426668"/>
              </a:xfrm>
              <a:solidFill>
                <a:srgbClr val="003399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199B7F3-706E-C1A5-5F54-2CC206F6DF68}"/>
                    </a:ext>
                  </a:extLst>
                </p:cNvPr>
                <p:cNvSpPr/>
                <p:nvPr/>
              </p:nvSpPr>
              <p:spPr>
                <a:xfrm>
                  <a:off x="10086060" y="391944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4A71B2C-9877-E1F6-5AFB-A63065294B69}"/>
                    </a:ext>
                  </a:extLst>
                </p:cNvPr>
                <p:cNvSpPr/>
                <p:nvPr/>
              </p:nvSpPr>
              <p:spPr>
                <a:xfrm>
                  <a:off x="10165008" y="39184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2DCCC0F-809E-211C-0478-EF0296574E4E}"/>
                    </a:ext>
                  </a:extLst>
                </p:cNvPr>
                <p:cNvSpPr/>
                <p:nvPr/>
              </p:nvSpPr>
              <p:spPr>
                <a:xfrm>
                  <a:off x="10238616" y="369839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CD6CA5D-D7BA-5A59-4F84-95E4FC8AA485}"/>
                    </a:ext>
                  </a:extLst>
                </p:cNvPr>
                <p:cNvSpPr/>
                <p:nvPr/>
              </p:nvSpPr>
              <p:spPr>
                <a:xfrm>
                  <a:off x="10287932" y="391944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46F727F5-2BE2-F64F-B015-652556933E4D}"/>
                    </a:ext>
                  </a:extLst>
                </p:cNvPr>
                <p:cNvSpPr/>
                <p:nvPr/>
              </p:nvSpPr>
              <p:spPr>
                <a:xfrm>
                  <a:off x="10366671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E90714-3EE0-AAC8-051A-644CA5E70FC7}"/>
                    </a:ext>
                  </a:extLst>
                </p:cNvPr>
                <p:cNvSpPr/>
                <p:nvPr/>
              </p:nvSpPr>
              <p:spPr>
                <a:xfrm>
                  <a:off x="10424573" y="391944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E1C2674-5AD9-69B1-F8A8-95124BC21BE8}"/>
                    </a:ext>
                  </a:extLst>
                </p:cNvPr>
                <p:cNvSpPr/>
                <p:nvPr/>
              </p:nvSpPr>
              <p:spPr>
                <a:xfrm>
                  <a:off x="10506976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029C6C7-50EF-2527-B968-8D74EE87F253}"/>
                    </a:ext>
                  </a:extLst>
                </p:cNvPr>
                <p:cNvSpPr/>
                <p:nvPr/>
              </p:nvSpPr>
              <p:spPr>
                <a:xfrm>
                  <a:off x="10563936" y="361497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70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E48F1D5-F501-5330-5FDF-5665573FBE63}"/>
                    </a:ext>
                  </a:extLst>
                </p:cNvPr>
                <p:cNvSpPr/>
                <p:nvPr/>
              </p:nvSpPr>
              <p:spPr>
                <a:xfrm>
                  <a:off x="10595243" y="391944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31C1DA3-CCB0-9661-F4DD-9755126488A7}"/>
                    </a:ext>
                  </a:extLst>
                </p:cNvPr>
                <p:cNvSpPr/>
                <p:nvPr/>
              </p:nvSpPr>
              <p:spPr>
                <a:xfrm>
                  <a:off x="10662987" y="391944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1ABD9E4-747F-5752-FC11-EF7734392BFB}"/>
                    </a:ext>
                  </a:extLst>
                </p:cNvPr>
                <p:cNvSpPr/>
                <p:nvPr/>
              </p:nvSpPr>
              <p:spPr>
                <a:xfrm>
                  <a:off x="10086060" y="544489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13B35DC-E80A-4181-272F-6C5BEAE31B55}"/>
                    </a:ext>
                  </a:extLst>
                </p:cNvPr>
                <p:cNvSpPr/>
                <p:nvPr/>
              </p:nvSpPr>
              <p:spPr>
                <a:xfrm>
                  <a:off x="10164694" y="546783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1038A40-CEF4-70EB-49CA-244E257E7FCD}"/>
                    </a:ext>
                  </a:extLst>
                </p:cNvPr>
                <p:cNvSpPr/>
                <p:nvPr/>
              </p:nvSpPr>
              <p:spPr>
                <a:xfrm>
                  <a:off x="10247307" y="544593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32C219D-CB70-10BD-BA6D-1F45DD4A2920}"/>
                    </a:ext>
                  </a:extLst>
                </p:cNvPr>
                <p:cNvSpPr/>
                <p:nvPr/>
              </p:nvSpPr>
              <p:spPr>
                <a:xfrm>
                  <a:off x="10301753" y="544593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A2367F7-F593-CFFF-02B0-F6BB793C06E3}"/>
                    </a:ext>
                  </a:extLst>
                </p:cNvPr>
                <p:cNvSpPr/>
                <p:nvPr/>
              </p:nvSpPr>
              <p:spPr>
                <a:xfrm>
                  <a:off x="10391277" y="544593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9E693C0-E426-90BE-0AD0-D939C11F7A9F}"/>
                    </a:ext>
                  </a:extLst>
                </p:cNvPr>
                <p:cNvSpPr/>
                <p:nvPr/>
              </p:nvSpPr>
              <p:spPr>
                <a:xfrm>
                  <a:off x="10470015" y="54448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C237732-80F2-E892-122A-7C804EBF14F7}"/>
                    </a:ext>
                  </a:extLst>
                </p:cNvPr>
                <p:cNvSpPr/>
                <p:nvPr/>
              </p:nvSpPr>
              <p:spPr>
                <a:xfrm>
                  <a:off x="10089620" y="697139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267565-E8C1-82CC-D2EE-81B5D979D4B9}"/>
                    </a:ext>
                  </a:extLst>
                </p:cNvPr>
                <p:cNvSpPr/>
                <p:nvPr/>
              </p:nvSpPr>
              <p:spPr>
                <a:xfrm>
                  <a:off x="10168463" y="697243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92D092-B31B-58C6-DB0E-E8A5B9F95CD9}"/>
                    </a:ext>
                  </a:extLst>
                </p:cNvPr>
                <p:cNvSpPr/>
                <p:nvPr/>
              </p:nvSpPr>
              <p:spPr>
                <a:xfrm>
                  <a:off x="10238616" y="675138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79BBBEF-68D7-448F-C286-C7F19406DC36}"/>
                    </a:ext>
                  </a:extLst>
                </p:cNvPr>
                <p:cNvSpPr/>
                <p:nvPr/>
              </p:nvSpPr>
              <p:spPr>
                <a:xfrm>
                  <a:off x="10282383" y="699433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8B5F061-2C5F-BC6D-4F32-EAD8EFA2D26D}"/>
                    </a:ext>
                  </a:extLst>
                </p:cNvPr>
                <p:cNvSpPr/>
                <p:nvPr/>
              </p:nvSpPr>
              <p:spPr>
                <a:xfrm>
                  <a:off x="10398187" y="69713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1D880F58-C0CF-1AA7-29C9-B25F3405273D}"/>
                    </a:ext>
                  </a:extLst>
                </p:cNvPr>
                <p:cNvSpPr/>
                <p:nvPr/>
              </p:nvSpPr>
              <p:spPr>
                <a:xfrm>
                  <a:off x="10487606" y="697243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CDBF9D45-BA13-BFBC-D517-266AF53D2B85}"/>
                    </a:ext>
                  </a:extLst>
                </p:cNvPr>
                <p:cNvSpPr/>
                <p:nvPr/>
              </p:nvSpPr>
              <p:spPr>
                <a:xfrm>
                  <a:off x="10545613" y="658038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4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C40785-53E5-4821-E4CC-6DBAE5D94F39}"/>
                  </a:ext>
                </a:extLst>
              </p:cNvPr>
              <p:cNvSpPr/>
              <p:nvPr/>
            </p:nvSpPr>
            <p:spPr>
              <a:xfrm>
                <a:off x="10117158" y="855627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610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610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F9723F3-1E60-394A-E114-FA25D49859B6}"/>
                  </a:ext>
                </a:extLst>
              </p:cNvPr>
              <p:cNvSpPr/>
              <p:nvPr/>
            </p:nvSpPr>
            <p:spPr>
              <a:xfrm>
                <a:off x="9979470" y="262233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393 w 116013"/>
                  <a:gd name="connsiteY3" fmla="*/ 67879 h 108856"/>
                  <a:gd name="connsiteX4" fmla="*/ 102298 w 116013"/>
                  <a:gd name="connsiteY4" fmla="*/ 108857 h 108856"/>
                  <a:gd name="connsiteX5" fmla="*/ 63242 w 116013"/>
                  <a:gd name="connsiteY5" fmla="*/ 76846 h 108856"/>
                  <a:gd name="connsiteX6" fmla="*/ 30260 w 116013"/>
                  <a:gd name="connsiteY6" fmla="*/ 89984 h 108856"/>
                  <a:gd name="connsiteX7" fmla="*/ 37904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879"/>
                    </a:lnTo>
                    <a:lnTo>
                      <a:pt x="102298" y="108857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1263F8D-B533-D1F4-0941-41451A2130FA}"/>
                  </a:ext>
                </a:extLst>
              </p:cNvPr>
              <p:cNvSpPr/>
              <p:nvPr/>
            </p:nvSpPr>
            <p:spPr>
              <a:xfrm>
                <a:off x="10005541" y="787227"/>
                <a:ext cx="98213" cy="91756"/>
              </a:xfrm>
              <a:custGeom>
                <a:avLst/>
                <a:gdLst>
                  <a:gd name="connsiteX0" fmla="*/ 44604 w 98213"/>
                  <a:gd name="connsiteY0" fmla="*/ 0 h 91756"/>
                  <a:gd name="connsiteX1" fmla="*/ 61043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609 w 98213"/>
                  <a:gd name="connsiteY5" fmla="*/ 67045 h 91756"/>
                  <a:gd name="connsiteX6" fmla="*/ 25862 w 98213"/>
                  <a:gd name="connsiteY6" fmla="*/ 81642 h 91756"/>
                  <a:gd name="connsiteX7" fmla="*/ 32145 w 98213"/>
                  <a:gd name="connsiteY7" fmla="*/ 50466 h 91756"/>
                  <a:gd name="connsiteX8" fmla="*/ 0 w 98213"/>
                  <a:gd name="connsiteY8" fmla="*/ 24295 h 91756"/>
                  <a:gd name="connsiteX9" fmla="*/ 36751 w 98213"/>
                  <a:gd name="connsiteY9" fmla="*/ 30134 h 91756"/>
                  <a:gd name="connsiteX10" fmla="*/ 44604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4" y="0"/>
                    </a:moveTo>
                    <a:lnTo>
                      <a:pt x="61043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609" y="67045"/>
                    </a:lnTo>
                    <a:lnTo>
                      <a:pt x="25862" y="81642"/>
                    </a:lnTo>
                    <a:lnTo>
                      <a:pt x="32145" y="50466"/>
                    </a:lnTo>
                    <a:lnTo>
                      <a:pt x="0" y="24295"/>
                    </a:lnTo>
                    <a:lnTo>
                      <a:pt x="36751" y="30134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3347428-6521-84A1-EB69-32F75919B229}"/>
                  </a:ext>
                </a:extLst>
              </p:cNvPr>
              <p:cNvSpPr/>
              <p:nvPr/>
            </p:nvSpPr>
            <p:spPr>
              <a:xfrm>
                <a:off x="9895077" y="366085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553 w 133290"/>
                  <a:gd name="connsiteY6" fmla="*/ 107605 h 126999"/>
                  <a:gd name="connsiteX7" fmla="*/ 43453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0DEE02-04A9-374D-08F8-CE596DE9097C}"/>
                  </a:ext>
                </a:extLst>
              </p:cNvPr>
              <p:cNvSpPr/>
              <p:nvPr/>
            </p:nvSpPr>
            <p:spPr>
              <a:xfrm>
                <a:off x="9916332" y="661792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453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453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5B0415E-968A-D501-F550-EF21E972E9F6}"/>
                  </a:ext>
                </a:extLst>
              </p:cNvPr>
              <p:cNvSpPr/>
              <p:nvPr/>
            </p:nvSpPr>
            <p:spPr>
              <a:xfrm>
                <a:off x="9874974" y="517483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148 h 120221"/>
                  <a:gd name="connsiteX2" fmla="*/ 125751 w 125751"/>
                  <a:gd name="connsiteY2" fmla="*/ 56409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852 h 120221"/>
                  <a:gd name="connsiteX7" fmla="*/ 41044 w 125751"/>
                  <a:gd name="connsiteY7" fmla="*/ 64021 h 120221"/>
                  <a:gd name="connsiteX8" fmla="*/ 0 w 125751"/>
                  <a:gd name="connsiteY8" fmla="*/ 28778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148"/>
                    </a:lnTo>
                    <a:lnTo>
                      <a:pt x="125751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852"/>
                    </a:lnTo>
                    <a:lnTo>
                      <a:pt x="41044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3E9F6B-91BE-862D-87D0-B03AA191A2E0}"/>
                  </a:ext>
                </a:extLst>
              </p:cNvPr>
              <p:cNvSpPr/>
              <p:nvPr/>
            </p:nvSpPr>
            <p:spPr>
              <a:xfrm>
                <a:off x="10223120" y="877107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845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603 h 74343"/>
                  <a:gd name="connsiteX8" fmla="*/ 0 w 83554"/>
                  <a:gd name="connsiteY8" fmla="*/ 20854 h 74343"/>
                  <a:gd name="connsiteX9" fmla="*/ 31412 w 83554"/>
                  <a:gd name="connsiteY9" fmla="*/ 24920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603"/>
                    </a:lnTo>
                    <a:lnTo>
                      <a:pt x="0" y="20854"/>
                    </a:lnTo>
                    <a:lnTo>
                      <a:pt x="31412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7262787-5FDC-3931-C07E-282944570F80}"/>
                  </a:ext>
                </a:extLst>
              </p:cNvPr>
              <p:cNvSpPr/>
              <p:nvPr/>
            </p:nvSpPr>
            <p:spPr>
              <a:xfrm>
                <a:off x="10330547" y="873040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218 w 61462"/>
                  <a:gd name="connsiteY1" fmla="*/ 20020 h 53281"/>
                  <a:gd name="connsiteX2" fmla="*/ 61462 w 61462"/>
                  <a:gd name="connsiteY2" fmla="*/ 23565 h 53281"/>
                  <a:gd name="connsiteX3" fmla="*/ 44919 w 61462"/>
                  <a:gd name="connsiteY3" fmla="*/ 33262 h 53281"/>
                  <a:gd name="connsiteX4" fmla="*/ 54656 w 61462"/>
                  <a:gd name="connsiteY4" fmla="*/ 53281 h 53281"/>
                  <a:gd name="connsiteX5" fmla="*/ 33820 w 61462"/>
                  <a:gd name="connsiteY5" fmla="*/ 39309 h 53281"/>
                  <a:gd name="connsiteX6" fmla="*/ 16648 w 61462"/>
                  <a:gd name="connsiteY6" fmla="*/ 48381 h 53281"/>
                  <a:gd name="connsiteX7" fmla="*/ 20313 w 61462"/>
                  <a:gd name="connsiteY7" fmla="*/ 29925 h 53281"/>
                  <a:gd name="connsiteX8" fmla="*/ 0 w 61462"/>
                  <a:gd name="connsiteY8" fmla="*/ 15119 h 53281"/>
                  <a:gd name="connsiteX9" fmla="*/ 23035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565"/>
                    </a:lnTo>
                    <a:lnTo>
                      <a:pt x="44919" y="33262"/>
                    </a:lnTo>
                    <a:lnTo>
                      <a:pt x="54656" y="53281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29CFC84-24BE-9477-F9A9-9762B742284F}"/>
                  </a:ext>
                </a:extLst>
              </p:cNvPr>
              <p:cNvSpPr/>
              <p:nvPr/>
            </p:nvSpPr>
            <p:spPr>
              <a:xfrm>
                <a:off x="10409286" y="83790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267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267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9CAF910-44FE-696B-B32B-DADAA20926C0}"/>
                  </a:ext>
                </a:extLst>
              </p:cNvPr>
              <p:cNvSpPr/>
              <p:nvPr/>
            </p:nvSpPr>
            <p:spPr>
              <a:xfrm>
                <a:off x="10339133" y="264110"/>
                <a:ext cx="81670" cy="69547"/>
              </a:xfrm>
              <a:custGeom>
                <a:avLst/>
                <a:gdLst>
                  <a:gd name="connsiteX0" fmla="*/ 36752 w 81670"/>
                  <a:gd name="connsiteY0" fmla="*/ 0 h 69547"/>
                  <a:gd name="connsiteX1" fmla="*/ 50887 w 81670"/>
                  <a:gd name="connsiteY1" fmla="*/ 26276 h 69547"/>
                  <a:gd name="connsiteX2" fmla="*/ 81671 w 81670"/>
                  <a:gd name="connsiteY2" fmla="*/ 36598 h 69547"/>
                  <a:gd name="connsiteX3" fmla="*/ 59682 w 81670"/>
                  <a:gd name="connsiteY3" fmla="*/ 43480 h 69547"/>
                  <a:gd name="connsiteX4" fmla="*/ 72666 w 81670"/>
                  <a:gd name="connsiteY4" fmla="*/ 69547 h 69547"/>
                  <a:gd name="connsiteX5" fmla="*/ 45024 w 81670"/>
                  <a:gd name="connsiteY5" fmla="*/ 47859 h 69547"/>
                  <a:gd name="connsiteX6" fmla="*/ 22093 w 81670"/>
                  <a:gd name="connsiteY6" fmla="*/ 54220 h 69547"/>
                  <a:gd name="connsiteX7" fmla="*/ 27014 w 81670"/>
                  <a:gd name="connsiteY7" fmla="*/ 33262 h 69547"/>
                  <a:gd name="connsiteX8" fmla="*/ 0 w 81670"/>
                  <a:gd name="connsiteY8" fmla="*/ 10635 h 69547"/>
                  <a:gd name="connsiteX9" fmla="*/ 30679 w 81670"/>
                  <a:gd name="connsiteY9" fmla="*/ 19811 h 69547"/>
                  <a:gd name="connsiteX10" fmla="*/ 36752 w 81670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547">
                    <a:moveTo>
                      <a:pt x="36752" y="0"/>
                    </a:moveTo>
                    <a:lnTo>
                      <a:pt x="50887" y="26276"/>
                    </a:lnTo>
                    <a:lnTo>
                      <a:pt x="81671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679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5114486-D4D4-7A50-5299-97A9A2BF9D72}"/>
                  </a:ext>
                </a:extLst>
              </p:cNvPr>
              <p:cNvSpPr/>
              <p:nvPr/>
            </p:nvSpPr>
            <p:spPr>
              <a:xfrm>
                <a:off x="10223120" y="218232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0968 h 82163"/>
                  <a:gd name="connsiteX2" fmla="*/ 92874 w 92873"/>
                  <a:gd name="connsiteY2" fmla="*/ 42750 h 82163"/>
                  <a:gd name="connsiteX3" fmla="*/ 67849 w 92873"/>
                  <a:gd name="connsiteY3" fmla="*/ 51300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669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0968"/>
                    </a:lnTo>
                    <a:lnTo>
                      <a:pt x="92874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92C2E486-4CFD-45D7-5066-BA7CD90FFB36}"/>
                  </a:ext>
                </a:extLst>
              </p:cNvPr>
              <p:cNvSpPr/>
              <p:nvPr/>
            </p:nvSpPr>
            <p:spPr>
              <a:xfrm>
                <a:off x="10100091" y="211767"/>
                <a:ext cx="102820" cy="93841"/>
              </a:xfrm>
              <a:custGeom>
                <a:avLst/>
                <a:gdLst>
                  <a:gd name="connsiteX0" fmla="*/ 46594 w 102820"/>
                  <a:gd name="connsiteY0" fmla="*/ 0 h 93841"/>
                  <a:gd name="connsiteX1" fmla="*/ 63975 w 102820"/>
                  <a:gd name="connsiteY1" fmla="*/ 35451 h 93841"/>
                  <a:gd name="connsiteX2" fmla="*/ 102821 w 102820"/>
                  <a:gd name="connsiteY2" fmla="*/ 47859 h 93841"/>
                  <a:gd name="connsiteX3" fmla="*/ 74969 w 102820"/>
                  <a:gd name="connsiteY3" fmla="*/ 58599 h 93841"/>
                  <a:gd name="connsiteX4" fmla="*/ 90989 w 102820"/>
                  <a:gd name="connsiteY4" fmla="*/ 93842 h 93841"/>
                  <a:gd name="connsiteX5" fmla="*/ 56227 w 102820"/>
                  <a:gd name="connsiteY5" fmla="*/ 65377 h 93841"/>
                  <a:gd name="connsiteX6" fmla="*/ 27224 w 102820"/>
                  <a:gd name="connsiteY6" fmla="*/ 75386 h 93841"/>
                  <a:gd name="connsiteX7" fmla="*/ 33820 w 102820"/>
                  <a:gd name="connsiteY7" fmla="*/ 46400 h 93841"/>
                  <a:gd name="connsiteX8" fmla="*/ 0 w 102820"/>
                  <a:gd name="connsiteY8" fmla="*/ 16683 h 93841"/>
                  <a:gd name="connsiteX9" fmla="*/ 38532 w 102820"/>
                  <a:gd name="connsiteY9" fmla="*/ 27736 h 93841"/>
                  <a:gd name="connsiteX10" fmla="*/ 46594 w 102820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841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599"/>
                    </a:lnTo>
                    <a:lnTo>
                      <a:pt x="90989" y="93842"/>
                    </a:lnTo>
                    <a:lnTo>
                      <a:pt x="56227" y="65377"/>
                    </a:lnTo>
                    <a:lnTo>
                      <a:pt x="27224" y="75386"/>
                    </a:lnTo>
                    <a:lnTo>
                      <a:pt x="33820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9">
              <a:extLst>
                <a:ext uri="{FF2B5EF4-FFF2-40B4-BE49-F238E27FC236}">
                  <a16:creationId xmlns:a16="http://schemas.microsoft.com/office/drawing/2014/main" id="{6C15E5D9-0669-DD78-FC3F-D4F61A01CD76}"/>
                </a:ext>
              </a:extLst>
            </p:cNvPr>
            <p:cNvGrpSpPr/>
            <p:nvPr/>
          </p:nvGrpSpPr>
          <p:grpSpPr>
            <a:xfrm>
              <a:off x="10863918" y="211767"/>
              <a:ext cx="1114171" cy="739683"/>
              <a:chOff x="10863918" y="211767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47A3607F-9B70-D712-3229-0DA86CA17D9A}"/>
                  </a:ext>
                </a:extLst>
              </p:cNvPr>
              <p:cNvSpPr/>
              <p:nvPr/>
            </p:nvSpPr>
            <p:spPr>
              <a:xfrm>
                <a:off x="10863918" y="211767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286352C-3012-713B-712A-1034E1948F43}"/>
                  </a:ext>
                </a:extLst>
              </p:cNvPr>
              <p:cNvSpPr/>
              <p:nvPr/>
            </p:nvSpPr>
            <p:spPr>
              <a:xfrm>
                <a:off x="11142434" y="304254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96FB18-1EF1-C5E2-FF09-45BBA491A8C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675943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16087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8">
            <a:extLst>
              <a:ext uri="{FF2B5EF4-FFF2-40B4-BE49-F238E27FC236}">
                <a16:creationId xmlns:a16="http://schemas.microsoft.com/office/drawing/2014/main" id="{D1393CEB-33A8-2ACD-8B80-DCCA0686961E}"/>
              </a:ext>
            </a:extLst>
          </p:cNvPr>
          <p:cNvGrpSpPr/>
          <p:nvPr/>
        </p:nvGrpSpPr>
        <p:grpSpPr>
          <a:xfrm>
            <a:off x="212758" y="5910094"/>
            <a:ext cx="2103116" cy="739683"/>
            <a:chOff x="212758" y="5910094"/>
            <a:chExt cx="2103116" cy="739683"/>
          </a:xfrm>
        </p:grpSpPr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D540919F-E25D-96FF-B123-1AD26E5F1489}"/>
                </a:ext>
              </a:extLst>
            </p:cNvPr>
            <p:cNvGrpSpPr/>
            <p:nvPr/>
          </p:nvGrpSpPr>
          <p:grpSpPr>
            <a:xfrm>
              <a:off x="212758" y="5910094"/>
              <a:ext cx="858690" cy="739683"/>
              <a:chOff x="212758" y="5910094"/>
              <a:chExt cx="858690" cy="739683"/>
            </a:xfrm>
          </p:grpSpPr>
          <p:grpSp>
            <p:nvGrpSpPr>
              <p:cNvPr id="13" name="Graphic 8">
                <a:extLst>
                  <a:ext uri="{FF2B5EF4-FFF2-40B4-BE49-F238E27FC236}">
                    <a16:creationId xmlns:a16="http://schemas.microsoft.com/office/drawing/2014/main" id="{FDEFED48-75E7-E4AF-26A4-69A4AF41B230}"/>
                  </a:ext>
                </a:extLst>
              </p:cNvPr>
              <p:cNvGrpSpPr/>
              <p:nvPr/>
            </p:nvGrpSpPr>
            <p:grpSpPr>
              <a:xfrm>
                <a:off x="423844" y="6059928"/>
                <a:ext cx="647603" cy="426563"/>
                <a:chOff x="423844" y="6059928"/>
                <a:chExt cx="647603" cy="426563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6D3DC78-230D-0C8B-486C-4F64544D46D1}"/>
                    </a:ext>
                  </a:extLst>
                </p:cNvPr>
                <p:cNvSpPr/>
                <p:nvPr/>
              </p:nvSpPr>
              <p:spPr>
                <a:xfrm>
                  <a:off x="423844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8E7C4AD8-575C-358C-7A8A-DA633C3E495F}"/>
                    </a:ext>
                  </a:extLst>
                </p:cNvPr>
                <p:cNvSpPr/>
                <p:nvPr/>
              </p:nvSpPr>
              <p:spPr>
                <a:xfrm>
                  <a:off x="502687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B8295AB-1C0C-09AD-E3DA-345708BB6E43}"/>
                    </a:ext>
                  </a:extLst>
                </p:cNvPr>
                <p:cNvSpPr/>
                <p:nvPr/>
              </p:nvSpPr>
              <p:spPr>
                <a:xfrm>
                  <a:off x="576295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D18A1D2-D8D5-EF56-6A30-2B6AD42EAAFA}"/>
                    </a:ext>
                  </a:extLst>
                </p:cNvPr>
                <p:cNvSpPr/>
                <p:nvPr/>
              </p:nvSpPr>
              <p:spPr>
                <a:xfrm>
                  <a:off x="62561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7A91301-07BD-2E8D-363D-7D69ADF0C851}"/>
                    </a:ext>
                  </a:extLst>
                </p:cNvPr>
                <p:cNvSpPr/>
                <p:nvPr/>
              </p:nvSpPr>
              <p:spPr>
                <a:xfrm>
                  <a:off x="704350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66D57105-9094-96D9-388E-E434FDF40E7F}"/>
                    </a:ext>
                  </a:extLst>
                </p:cNvPr>
                <p:cNvSpPr/>
                <p:nvPr/>
              </p:nvSpPr>
              <p:spPr>
                <a:xfrm>
                  <a:off x="76225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AD67442-5947-D3F1-6003-A86216BF7F61}"/>
                    </a:ext>
                  </a:extLst>
                </p:cNvPr>
                <p:cNvSpPr/>
                <p:nvPr/>
              </p:nvSpPr>
              <p:spPr>
                <a:xfrm>
                  <a:off x="84465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54A3135-89BD-F3B9-F376-2FBEBD7D24EB}"/>
                    </a:ext>
                  </a:extLst>
                </p:cNvPr>
                <p:cNvSpPr/>
                <p:nvPr/>
              </p:nvSpPr>
              <p:spPr>
                <a:xfrm>
                  <a:off x="901720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69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793031A-3240-1EFF-B8EE-62386C998DAD}"/>
                    </a:ext>
                  </a:extLst>
                </p:cNvPr>
                <p:cNvSpPr/>
                <p:nvPr/>
              </p:nvSpPr>
              <p:spPr>
                <a:xfrm>
                  <a:off x="93292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ED1C9F9-9707-79F3-7334-A642B2EADA23}"/>
                    </a:ext>
                  </a:extLst>
                </p:cNvPr>
                <p:cNvSpPr/>
                <p:nvPr/>
              </p:nvSpPr>
              <p:spPr>
                <a:xfrm>
                  <a:off x="1000667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DAEF4B1-2A2C-8FFF-1DA0-8C60CE6C887E}"/>
                    </a:ext>
                  </a:extLst>
                </p:cNvPr>
                <p:cNvSpPr/>
                <p:nvPr/>
              </p:nvSpPr>
              <p:spPr>
                <a:xfrm>
                  <a:off x="423844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F547BF4-E4E9-3E96-E5BD-A0FEE0E571C9}"/>
                    </a:ext>
                  </a:extLst>
                </p:cNvPr>
                <p:cNvSpPr/>
                <p:nvPr/>
              </p:nvSpPr>
              <p:spPr>
                <a:xfrm>
                  <a:off x="502373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F4B3585-D487-F409-3052-0F81CB362DA1}"/>
                    </a:ext>
                  </a:extLst>
                </p:cNvPr>
                <p:cNvSpPr/>
                <p:nvPr/>
              </p:nvSpPr>
              <p:spPr>
                <a:xfrm>
                  <a:off x="585091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290050D-D8F5-D690-FA09-F7745BF73829}"/>
                    </a:ext>
                  </a:extLst>
                </p:cNvPr>
                <p:cNvSpPr/>
                <p:nvPr/>
              </p:nvSpPr>
              <p:spPr>
                <a:xfrm>
                  <a:off x="63943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61FC34C-D237-4EDB-5938-841693A18451}"/>
                    </a:ext>
                  </a:extLst>
                </p:cNvPr>
                <p:cNvSpPr/>
                <p:nvPr/>
              </p:nvSpPr>
              <p:spPr>
                <a:xfrm>
                  <a:off x="729061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3BFB95C-37ED-D19B-715F-C75970F35A0F}"/>
                    </a:ext>
                  </a:extLst>
                </p:cNvPr>
                <p:cNvSpPr/>
                <p:nvPr/>
              </p:nvSpPr>
              <p:spPr>
                <a:xfrm>
                  <a:off x="807695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7CF5D8-9684-8C6E-9E45-91343E2A0C11}"/>
                    </a:ext>
                  </a:extLst>
                </p:cNvPr>
                <p:cNvSpPr/>
                <p:nvPr/>
              </p:nvSpPr>
              <p:spPr>
                <a:xfrm>
                  <a:off x="427404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750ED79-E18B-2131-C054-BD20DEA0FC6E}"/>
                    </a:ext>
                  </a:extLst>
                </p:cNvPr>
                <p:cNvSpPr/>
                <p:nvPr/>
              </p:nvSpPr>
              <p:spPr>
                <a:xfrm>
                  <a:off x="506247" y="6395569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55117C8-9025-7C4E-1D7D-2F4F35BBAB2C}"/>
                    </a:ext>
                  </a:extLst>
                </p:cNvPr>
                <p:cNvSpPr/>
                <p:nvPr/>
              </p:nvSpPr>
              <p:spPr>
                <a:xfrm>
                  <a:off x="576295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F40E864-3677-BD0B-CAA2-752FA9A96F53}"/>
                    </a:ext>
                  </a:extLst>
                </p:cNvPr>
                <p:cNvSpPr/>
                <p:nvPr/>
              </p:nvSpPr>
              <p:spPr>
                <a:xfrm>
                  <a:off x="620167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29FE8E9F-28D1-9827-6031-47D12082DA74}"/>
                    </a:ext>
                  </a:extLst>
                </p:cNvPr>
                <p:cNvSpPr/>
                <p:nvPr/>
              </p:nvSpPr>
              <p:spPr>
                <a:xfrm>
                  <a:off x="735971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7A83728-5BBB-590D-29D9-18AE248B004F}"/>
                    </a:ext>
                  </a:extLst>
                </p:cNvPr>
                <p:cNvSpPr/>
                <p:nvPr/>
              </p:nvSpPr>
              <p:spPr>
                <a:xfrm>
                  <a:off x="825390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9BE8E0C-9341-E3FA-5B0B-28288366C65C}"/>
                    </a:ext>
                  </a:extLst>
                </p:cNvPr>
                <p:cNvSpPr/>
                <p:nvPr/>
              </p:nvSpPr>
              <p:spPr>
                <a:xfrm>
                  <a:off x="883397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3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30F6516-85D1-353F-BEC7-39C006E91052}"/>
                  </a:ext>
                </a:extLst>
              </p:cNvPr>
              <p:cNvSpPr/>
              <p:nvPr/>
            </p:nvSpPr>
            <p:spPr>
              <a:xfrm>
                <a:off x="454942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768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506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768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506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E0C6C9-8595-8A6A-A2E7-D3B1DB472579}"/>
                  </a:ext>
                </a:extLst>
              </p:cNvPr>
              <p:cNvSpPr/>
              <p:nvPr/>
            </p:nvSpPr>
            <p:spPr>
              <a:xfrm>
                <a:off x="317254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288 w 116013"/>
                  <a:gd name="connsiteY3" fmla="*/ 67983 h 108960"/>
                  <a:gd name="connsiteX4" fmla="*/ 102297 w 116013"/>
                  <a:gd name="connsiteY4" fmla="*/ 108961 h 108960"/>
                  <a:gd name="connsiteX5" fmla="*/ 63137 w 116013"/>
                  <a:gd name="connsiteY5" fmla="*/ 76846 h 108960"/>
                  <a:gd name="connsiteX6" fmla="*/ 30260 w 116013"/>
                  <a:gd name="connsiteY6" fmla="*/ 89984 h 108960"/>
                  <a:gd name="connsiteX7" fmla="*/ 37799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983"/>
                    </a:lnTo>
                    <a:lnTo>
                      <a:pt x="102297" y="108961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799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D3774DC-772B-3401-A293-EDD9F0172E3B}"/>
                  </a:ext>
                </a:extLst>
              </p:cNvPr>
              <p:cNvSpPr/>
              <p:nvPr/>
            </p:nvSpPr>
            <p:spPr>
              <a:xfrm>
                <a:off x="343221" y="6485554"/>
                <a:ext cx="98213" cy="91860"/>
              </a:xfrm>
              <a:custGeom>
                <a:avLst/>
                <a:gdLst>
                  <a:gd name="connsiteX0" fmla="*/ 44605 w 98213"/>
                  <a:gd name="connsiteY0" fmla="*/ 0 h 91860"/>
                  <a:gd name="connsiteX1" fmla="*/ 61148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714 w 98213"/>
                  <a:gd name="connsiteY5" fmla="*/ 67149 h 91860"/>
                  <a:gd name="connsiteX6" fmla="*/ 25862 w 98213"/>
                  <a:gd name="connsiteY6" fmla="*/ 81747 h 91860"/>
                  <a:gd name="connsiteX7" fmla="*/ 32249 w 98213"/>
                  <a:gd name="connsiteY7" fmla="*/ 50466 h 91860"/>
                  <a:gd name="connsiteX8" fmla="*/ 0 w 98213"/>
                  <a:gd name="connsiteY8" fmla="*/ 24399 h 91860"/>
                  <a:gd name="connsiteX9" fmla="*/ 36856 w 98213"/>
                  <a:gd name="connsiteY9" fmla="*/ 30238 h 91860"/>
                  <a:gd name="connsiteX10" fmla="*/ 44605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5" y="0"/>
                    </a:moveTo>
                    <a:lnTo>
                      <a:pt x="61148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714" y="67149"/>
                    </a:lnTo>
                    <a:lnTo>
                      <a:pt x="25862" y="81747"/>
                    </a:lnTo>
                    <a:lnTo>
                      <a:pt x="32249" y="50466"/>
                    </a:lnTo>
                    <a:lnTo>
                      <a:pt x="0" y="24399"/>
                    </a:lnTo>
                    <a:lnTo>
                      <a:pt x="36856" y="30238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59F2EDD-0B7C-3407-7838-80A213E28791}"/>
                  </a:ext>
                </a:extLst>
              </p:cNvPr>
              <p:cNvSpPr/>
              <p:nvPr/>
            </p:nvSpPr>
            <p:spPr>
              <a:xfrm>
                <a:off x="232861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822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352 w 133290"/>
                  <a:gd name="connsiteY5" fmla="*/ 90610 h 126895"/>
                  <a:gd name="connsiteX6" fmla="*/ 34448 w 133290"/>
                  <a:gd name="connsiteY6" fmla="*/ 107605 h 126895"/>
                  <a:gd name="connsiteX7" fmla="*/ 43348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822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352" y="90610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53CC3F0-6FAF-84BB-A7B6-987313DEDBB5}"/>
                  </a:ext>
                </a:extLst>
              </p:cNvPr>
              <p:cNvSpPr/>
              <p:nvPr/>
            </p:nvSpPr>
            <p:spPr>
              <a:xfrm>
                <a:off x="254116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2928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348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2928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348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8149BC-B534-C367-48CC-39F315EE4087}"/>
                  </a:ext>
                </a:extLst>
              </p:cNvPr>
              <p:cNvSpPr/>
              <p:nvPr/>
            </p:nvSpPr>
            <p:spPr>
              <a:xfrm>
                <a:off x="212758" y="6215810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253 h 120221"/>
                  <a:gd name="connsiteX2" fmla="*/ 125647 w 125646"/>
                  <a:gd name="connsiteY2" fmla="*/ 56514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956 h 120221"/>
                  <a:gd name="connsiteX7" fmla="*/ 40940 w 125646"/>
                  <a:gd name="connsiteY7" fmla="*/ 64021 h 120221"/>
                  <a:gd name="connsiteX8" fmla="*/ 0 w 125646"/>
                  <a:gd name="connsiteY8" fmla="*/ 28882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253"/>
                    </a:lnTo>
                    <a:lnTo>
                      <a:pt x="125647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956"/>
                    </a:lnTo>
                    <a:lnTo>
                      <a:pt x="40940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02D7AE-A0DB-12D6-54E9-4EC3F44C5C43}"/>
                  </a:ext>
                </a:extLst>
              </p:cNvPr>
              <p:cNvSpPr/>
              <p:nvPr/>
            </p:nvSpPr>
            <p:spPr>
              <a:xfrm>
                <a:off x="560904" y="6575433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1934 w 83450"/>
                  <a:gd name="connsiteY1" fmla="*/ 27944 h 74343"/>
                  <a:gd name="connsiteX2" fmla="*/ 83450 w 83450"/>
                  <a:gd name="connsiteY2" fmla="*/ 32949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407 w 83450"/>
                  <a:gd name="connsiteY6" fmla="*/ 67462 h 74343"/>
                  <a:gd name="connsiteX7" fmla="*/ 27538 w 83450"/>
                  <a:gd name="connsiteY7" fmla="*/ 41708 h 74343"/>
                  <a:gd name="connsiteX8" fmla="*/ 0 w 83450"/>
                  <a:gd name="connsiteY8" fmla="*/ 20958 h 74343"/>
                  <a:gd name="connsiteX9" fmla="*/ 31307 w 83450"/>
                  <a:gd name="connsiteY9" fmla="*/ 25025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1934" y="27944"/>
                    </a:lnTo>
                    <a:lnTo>
                      <a:pt x="83450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407" y="67462"/>
                    </a:lnTo>
                    <a:lnTo>
                      <a:pt x="27538" y="41708"/>
                    </a:lnTo>
                    <a:lnTo>
                      <a:pt x="0" y="20958"/>
                    </a:lnTo>
                    <a:lnTo>
                      <a:pt x="31307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24A2F8-A15B-6232-D952-3874DDA24DEA}"/>
                  </a:ext>
                </a:extLst>
              </p:cNvPr>
              <p:cNvSpPr/>
              <p:nvPr/>
            </p:nvSpPr>
            <p:spPr>
              <a:xfrm>
                <a:off x="66822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322 w 61462"/>
                  <a:gd name="connsiteY1" fmla="*/ 20020 h 53177"/>
                  <a:gd name="connsiteX2" fmla="*/ 61462 w 61462"/>
                  <a:gd name="connsiteY2" fmla="*/ 23460 h 53177"/>
                  <a:gd name="connsiteX3" fmla="*/ 45023 w 61462"/>
                  <a:gd name="connsiteY3" fmla="*/ 33157 h 53177"/>
                  <a:gd name="connsiteX4" fmla="*/ 54761 w 61462"/>
                  <a:gd name="connsiteY4" fmla="*/ 53177 h 53177"/>
                  <a:gd name="connsiteX5" fmla="*/ 33925 w 61462"/>
                  <a:gd name="connsiteY5" fmla="*/ 39309 h 53177"/>
                  <a:gd name="connsiteX6" fmla="*/ 16753 w 61462"/>
                  <a:gd name="connsiteY6" fmla="*/ 48381 h 53177"/>
                  <a:gd name="connsiteX7" fmla="*/ 20418 w 61462"/>
                  <a:gd name="connsiteY7" fmla="*/ 29925 h 53177"/>
                  <a:gd name="connsiteX8" fmla="*/ 0 w 61462"/>
                  <a:gd name="connsiteY8" fmla="*/ 15119 h 53177"/>
                  <a:gd name="connsiteX9" fmla="*/ 23140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460"/>
                    </a:lnTo>
                    <a:lnTo>
                      <a:pt x="45023" y="33157"/>
                    </a:lnTo>
                    <a:lnTo>
                      <a:pt x="54761" y="53177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FD3A7B3-DBFC-CF72-8C24-1CA46B44D994}"/>
                  </a:ext>
                </a:extLst>
              </p:cNvPr>
              <p:cNvSpPr/>
              <p:nvPr/>
            </p:nvSpPr>
            <p:spPr>
              <a:xfrm>
                <a:off x="746965" y="6536332"/>
                <a:ext cx="61462" cy="51821"/>
              </a:xfrm>
              <a:custGeom>
                <a:avLst/>
                <a:gdLst>
                  <a:gd name="connsiteX0" fmla="*/ 27642 w 61462"/>
                  <a:gd name="connsiteY0" fmla="*/ 0 h 51821"/>
                  <a:gd name="connsiteX1" fmla="*/ 38322 w 61462"/>
                  <a:gd name="connsiteY1" fmla="*/ 19498 h 51821"/>
                  <a:gd name="connsiteX2" fmla="*/ 61462 w 61462"/>
                  <a:gd name="connsiteY2" fmla="*/ 22939 h 51821"/>
                  <a:gd name="connsiteX3" fmla="*/ 45023 w 61462"/>
                  <a:gd name="connsiteY3" fmla="*/ 32323 h 51821"/>
                  <a:gd name="connsiteX4" fmla="*/ 54761 w 61462"/>
                  <a:gd name="connsiteY4" fmla="*/ 51822 h 51821"/>
                  <a:gd name="connsiteX5" fmla="*/ 33925 w 61462"/>
                  <a:gd name="connsiteY5" fmla="*/ 38162 h 51821"/>
                  <a:gd name="connsiteX6" fmla="*/ 16753 w 61462"/>
                  <a:gd name="connsiteY6" fmla="*/ 46921 h 51821"/>
                  <a:gd name="connsiteX7" fmla="*/ 20418 w 61462"/>
                  <a:gd name="connsiteY7" fmla="*/ 28987 h 51821"/>
                  <a:gd name="connsiteX8" fmla="*/ 0 w 61462"/>
                  <a:gd name="connsiteY8" fmla="*/ 14493 h 51821"/>
                  <a:gd name="connsiteX9" fmla="*/ 23140 w 61462"/>
                  <a:gd name="connsiteY9" fmla="*/ 17309 h 51821"/>
                  <a:gd name="connsiteX10" fmla="*/ 27642 w 61462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1821">
                    <a:moveTo>
                      <a:pt x="27642" y="0"/>
                    </a:moveTo>
                    <a:lnTo>
                      <a:pt x="38322" y="19498"/>
                    </a:lnTo>
                    <a:lnTo>
                      <a:pt x="61462" y="22939"/>
                    </a:lnTo>
                    <a:lnTo>
                      <a:pt x="45023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8" y="28987"/>
                    </a:lnTo>
                    <a:lnTo>
                      <a:pt x="0" y="14493"/>
                    </a:lnTo>
                    <a:lnTo>
                      <a:pt x="23140" y="17309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19089C8-1E7D-8340-FB9B-B739972CB45D}"/>
                  </a:ext>
                </a:extLst>
              </p:cNvPr>
              <p:cNvSpPr/>
              <p:nvPr/>
            </p:nvSpPr>
            <p:spPr>
              <a:xfrm>
                <a:off x="676918" y="5962437"/>
                <a:ext cx="81565" cy="69651"/>
              </a:xfrm>
              <a:custGeom>
                <a:avLst/>
                <a:gdLst>
                  <a:gd name="connsiteX0" fmla="*/ 36752 w 81565"/>
                  <a:gd name="connsiteY0" fmla="*/ 0 h 69651"/>
                  <a:gd name="connsiteX1" fmla="*/ 50782 w 81565"/>
                  <a:gd name="connsiteY1" fmla="*/ 26380 h 69651"/>
                  <a:gd name="connsiteX2" fmla="*/ 81566 w 81565"/>
                  <a:gd name="connsiteY2" fmla="*/ 36598 h 69651"/>
                  <a:gd name="connsiteX3" fmla="*/ 59682 w 81565"/>
                  <a:gd name="connsiteY3" fmla="*/ 43584 h 69651"/>
                  <a:gd name="connsiteX4" fmla="*/ 72666 w 81565"/>
                  <a:gd name="connsiteY4" fmla="*/ 69652 h 69651"/>
                  <a:gd name="connsiteX5" fmla="*/ 44919 w 81565"/>
                  <a:gd name="connsiteY5" fmla="*/ 47859 h 69651"/>
                  <a:gd name="connsiteX6" fmla="*/ 22093 w 81565"/>
                  <a:gd name="connsiteY6" fmla="*/ 54220 h 69651"/>
                  <a:gd name="connsiteX7" fmla="*/ 27014 w 81565"/>
                  <a:gd name="connsiteY7" fmla="*/ 33366 h 69651"/>
                  <a:gd name="connsiteX8" fmla="*/ 0 w 81565"/>
                  <a:gd name="connsiteY8" fmla="*/ 10635 h 69651"/>
                  <a:gd name="connsiteX9" fmla="*/ 30574 w 81565"/>
                  <a:gd name="connsiteY9" fmla="*/ 19915 h 69651"/>
                  <a:gd name="connsiteX10" fmla="*/ 36752 w 81565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651">
                    <a:moveTo>
                      <a:pt x="36752" y="0"/>
                    </a:moveTo>
                    <a:lnTo>
                      <a:pt x="50782" y="26380"/>
                    </a:lnTo>
                    <a:lnTo>
                      <a:pt x="81566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574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01D43E-1BCF-5427-AC3E-004D970016DA}"/>
                  </a:ext>
                </a:extLst>
              </p:cNvPr>
              <p:cNvSpPr/>
              <p:nvPr/>
            </p:nvSpPr>
            <p:spPr>
              <a:xfrm>
                <a:off x="560799" y="5916558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1072 h 82163"/>
                  <a:gd name="connsiteX2" fmla="*/ 92979 w 92978"/>
                  <a:gd name="connsiteY2" fmla="*/ 42750 h 82163"/>
                  <a:gd name="connsiteX3" fmla="*/ 67849 w 92978"/>
                  <a:gd name="connsiteY3" fmla="*/ 51405 h 82163"/>
                  <a:gd name="connsiteX4" fmla="*/ 82508 w 92978"/>
                  <a:gd name="connsiteY4" fmla="*/ 82164 h 82163"/>
                  <a:gd name="connsiteX5" fmla="*/ 50992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773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1072"/>
                    </a:lnTo>
                    <a:lnTo>
                      <a:pt x="92979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4AD6B89-75E1-4B85-0D4E-D82FF53EDBF5}"/>
                  </a:ext>
                </a:extLst>
              </p:cNvPr>
              <p:cNvSpPr/>
              <p:nvPr/>
            </p:nvSpPr>
            <p:spPr>
              <a:xfrm>
                <a:off x="437875" y="5910094"/>
                <a:ext cx="102716" cy="93946"/>
              </a:xfrm>
              <a:custGeom>
                <a:avLst/>
                <a:gdLst>
                  <a:gd name="connsiteX0" fmla="*/ 46489 w 102716"/>
                  <a:gd name="connsiteY0" fmla="*/ 0 h 93946"/>
                  <a:gd name="connsiteX1" fmla="*/ 63975 w 102716"/>
                  <a:gd name="connsiteY1" fmla="*/ 35451 h 93946"/>
                  <a:gd name="connsiteX2" fmla="*/ 102716 w 102716"/>
                  <a:gd name="connsiteY2" fmla="*/ 47859 h 93946"/>
                  <a:gd name="connsiteX3" fmla="*/ 74865 w 102716"/>
                  <a:gd name="connsiteY3" fmla="*/ 58703 h 93946"/>
                  <a:gd name="connsiteX4" fmla="*/ 90884 w 102716"/>
                  <a:gd name="connsiteY4" fmla="*/ 93946 h 93946"/>
                  <a:gd name="connsiteX5" fmla="*/ 56227 w 102716"/>
                  <a:gd name="connsiteY5" fmla="*/ 65481 h 93946"/>
                  <a:gd name="connsiteX6" fmla="*/ 27223 w 102716"/>
                  <a:gd name="connsiteY6" fmla="*/ 75491 h 93946"/>
                  <a:gd name="connsiteX7" fmla="*/ 33715 w 102716"/>
                  <a:gd name="connsiteY7" fmla="*/ 46400 h 93946"/>
                  <a:gd name="connsiteX8" fmla="*/ 0 w 102716"/>
                  <a:gd name="connsiteY8" fmla="*/ 16787 h 93946"/>
                  <a:gd name="connsiteX9" fmla="*/ 38532 w 102716"/>
                  <a:gd name="connsiteY9" fmla="*/ 27736 h 93946"/>
                  <a:gd name="connsiteX10" fmla="*/ 46489 w 102716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946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703"/>
                    </a:lnTo>
                    <a:lnTo>
                      <a:pt x="90884" y="93946"/>
                    </a:lnTo>
                    <a:lnTo>
                      <a:pt x="56227" y="65481"/>
                    </a:lnTo>
                    <a:lnTo>
                      <a:pt x="27223" y="75491"/>
                    </a:lnTo>
                    <a:lnTo>
                      <a:pt x="33715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8">
              <a:extLst>
                <a:ext uri="{FF2B5EF4-FFF2-40B4-BE49-F238E27FC236}">
                  <a16:creationId xmlns:a16="http://schemas.microsoft.com/office/drawing/2014/main" id="{90DDA116-A422-6464-3981-D21D4A866493}"/>
                </a:ext>
              </a:extLst>
            </p:cNvPr>
            <p:cNvGrpSpPr/>
            <p:nvPr/>
          </p:nvGrpSpPr>
          <p:grpSpPr>
            <a:xfrm>
              <a:off x="1201702" y="5910094"/>
              <a:ext cx="1114171" cy="739683"/>
              <a:chOff x="1201702" y="5910094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ECF95B7-C4E8-3A5E-66D7-17D20DA3DE40}"/>
                  </a:ext>
                </a:extLst>
              </p:cNvPr>
              <p:cNvSpPr/>
              <p:nvPr/>
            </p:nvSpPr>
            <p:spPr>
              <a:xfrm>
                <a:off x="1201702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7C779B8-32DC-7A27-ACCE-CCC6253AFFEB}"/>
                  </a:ext>
                </a:extLst>
              </p:cNvPr>
              <p:cNvSpPr/>
              <p:nvPr/>
            </p:nvSpPr>
            <p:spPr>
              <a:xfrm>
                <a:off x="148011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608302-573D-415A-9092-1F825377E55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83235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8" name="Graphic 10">
            <a:extLst>
              <a:ext uri="{FF2B5EF4-FFF2-40B4-BE49-F238E27FC236}">
                <a16:creationId xmlns:a16="http://schemas.microsoft.com/office/drawing/2014/main" id="{A7AB8CC1-1EE5-21DA-6356-945F723426B8}"/>
              </a:ext>
            </a:extLst>
          </p:cNvPr>
          <p:cNvGrpSpPr/>
          <p:nvPr/>
        </p:nvGrpSpPr>
        <p:grpSpPr>
          <a:xfrm>
            <a:off x="9874974" y="5910094"/>
            <a:ext cx="2103115" cy="739683"/>
            <a:chOff x="9874974" y="5910094"/>
            <a:chExt cx="2103115" cy="739683"/>
          </a:xfrm>
        </p:grpSpPr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51B795D5-54B6-9B13-9691-AE5093B8332A}"/>
                </a:ext>
              </a:extLst>
            </p:cNvPr>
            <p:cNvGrpSpPr/>
            <p:nvPr/>
          </p:nvGrpSpPr>
          <p:grpSpPr>
            <a:xfrm>
              <a:off x="9874974" y="5910094"/>
              <a:ext cx="858794" cy="739683"/>
              <a:chOff x="9874974" y="5910094"/>
              <a:chExt cx="858794" cy="739683"/>
            </a:xfrm>
          </p:grpSpPr>
          <p:grpSp>
            <p:nvGrpSpPr>
              <p:cNvPr id="10" name="Graphic 10">
                <a:extLst>
                  <a:ext uri="{FF2B5EF4-FFF2-40B4-BE49-F238E27FC236}">
                    <a16:creationId xmlns:a16="http://schemas.microsoft.com/office/drawing/2014/main" id="{7895A4A3-704A-F296-D4AA-5BE26B783F4E}"/>
                  </a:ext>
                </a:extLst>
              </p:cNvPr>
              <p:cNvGrpSpPr/>
              <p:nvPr/>
            </p:nvGrpSpPr>
            <p:grpSpPr>
              <a:xfrm>
                <a:off x="10086060" y="6059928"/>
                <a:ext cx="647708" cy="426563"/>
                <a:chOff x="10086060" y="6059928"/>
                <a:chExt cx="647708" cy="426563"/>
              </a:xfrm>
              <a:solidFill>
                <a:srgbClr val="003399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BDB546-22BE-68B2-6585-51EA2EAD68DF}"/>
                    </a:ext>
                  </a:extLst>
                </p:cNvPr>
                <p:cNvSpPr/>
                <p:nvPr/>
              </p:nvSpPr>
              <p:spPr>
                <a:xfrm>
                  <a:off x="10086060" y="6090375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B5195B-4300-A81D-830A-BC2F90D0A19E}"/>
                    </a:ext>
                  </a:extLst>
                </p:cNvPr>
                <p:cNvSpPr/>
                <p:nvPr/>
              </p:nvSpPr>
              <p:spPr>
                <a:xfrm>
                  <a:off x="10165008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28735B-4C74-911C-85B5-3D9371E97F04}"/>
                    </a:ext>
                  </a:extLst>
                </p:cNvPr>
                <p:cNvSpPr/>
                <p:nvPr/>
              </p:nvSpPr>
              <p:spPr>
                <a:xfrm>
                  <a:off x="10238616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18EB30B-23CB-CF1D-9B07-B181237E95D5}"/>
                    </a:ext>
                  </a:extLst>
                </p:cNvPr>
                <p:cNvSpPr/>
                <p:nvPr/>
              </p:nvSpPr>
              <p:spPr>
                <a:xfrm>
                  <a:off x="1028793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3BEF4EDB-A7C2-9A65-9172-886E8548F29D}"/>
                    </a:ext>
                  </a:extLst>
                </p:cNvPr>
                <p:cNvSpPr/>
                <p:nvPr/>
              </p:nvSpPr>
              <p:spPr>
                <a:xfrm>
                  <a:off x="10366671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7F24E2E-8AA5-12B2-3BB7-D6FB84982CCA}"/>
                    </a:ext>
                  </a:extLst>
                </p:cNvPr>
                <p:cNvSpPr/>
                <p:nvPr/>
              </p:nvSpPr>
              <p:spPr>
                <a:xfrm>
                  <a:off x="1042457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398C9AF-160B-86AA-0377-0F47E4058FA0}"/>
                    </a:ext>
                  </a:extLst>
                </p:cNvPr>
                <p:cNvSpPr/>
                <p:nvPr/>
              </p:nvSpPr>
              <p:spPr>
                <a:xfrm>
                  <a:off x="1050697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C9BE05E-E13C-090A-553D-420BF0BCBBC0}"/>
                    </a:ext>
                  </a:extLst>
                </p:cNvPr>
                <p:cNvSpPr/>
                <p:nvPr/>
              </p:nvSpPr>
              <p:spPr>
                <a:xfrm>
                  <a:off x="10563936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70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9D3837E-D8A8-8878-E6BF-4F74AA4CF8B0}"/>
                    </a:ext>
                  </a:extLst>
                </p:cNvPr>
                <p:cNvSpPr/>
                <p:nvPr/>
              </p:nvSpPr>
              <p:spPr>
                <a:xfrm>
                  <a:off x="1059524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6CC5378-D57E-BCC3-4F84-6AEDB3BE5A0B}"/>
                    </a:ext>
                  </a:extLst>
                </p:cNvPr>
                <p:cNvSpPr/>
                <p:nvPr/>
              </p:nvSpPr>
              <p:spPr>
                <a:xfrm>
                  <a:off x="10662987" y="6090375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40402CC-9A2A-9106-881C-779D7985858E}"/>
                    </a:ext>
                  </a:extLst>
                </p:cNvPr>
                <p:cNvSpPr/>
                <p:nvPr/>
              </p:nvSpPr>
              <p:spPr>
                <a:xfrm>
                  <a:off x="10086060" y="6242816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D2842E3-3537-88A5-5DF0-1CE20195F276}"/>
                    </a:ext>
                  </a:extLst>
                </p:cNvPr>
                <p:cNvSpPr/>
                <p:nvPr/>
              </p:nvSpPr>
              <p:spPr>
                <a:xfrm>
                  <a:off x="10164694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FF92D2E-AF8A-AA12-CCE0-283F9A87CCAD}"/>
                    </a:ext>
                  </a:extLst>
                </p:cNvPr>
                <p:cNvSpPr/>
                <p:nvPr/>
              </p:nvSpPr>
              <p:spPr>
                <a:xfrm>
                  <a:off x="10247307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BA9E968-A31F-3DC7-9658-6DF845BA6847}"/>
                    </a:ext>
                  </a:extLst>
                </p:cNvPr>
                <p:cNvSpPr/>
                <p:nvPr/>
              </p:nvSpPr>
              <p:spPr>
                <a:xfrm>
                  <a:off x="1030175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470F3C0-AFBB-A22D-E16F-E055EBE5CC97}"/>
                    </a:ext>
                  </a:extLst>
                </p:cNvPr>
                <p:cNvSpPr/>
                <p:nvPr/>
              </p:nvSpPr>
              <p:spPr>
                <a:xfrm>
                  <a:off x="10391277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D061048-F30D-C387-CC9F-6842B0ED6BFE}"/>
                    </a:ext>
                  </a:extLst>
                </p:cNvPr>
                <p:cNvSpPr/>
                <p:nvPr/>
              </p:nvSpPr>
              <p:spPr>
                <a:xfrm>
                  <a:off x="10470015" y="6242816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F3B6A25-9C4A-91FB-CC53-BC4D2336DFF3}"/>
                    </a:ext>
                  </a:extLst>
                </p:cNvPr>
                <p:cNvSpPr/>
                <p:nvPr/>
              </p:nvSpPr>
              <p:spPr>
                <a:xfrm>
                  <a:off x="10089620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C74A42-5AE3-F583-5FEC-AB41C2F49426}"/>
                    </a:ext>
                  </a:extLst>
                </p:cNvPr>
                <p:cNvSpPr/>
                <p:nvPr/>
              </p:nvSpPr>
              <p:spPr>
                <a:xfrm>
                  <a:off x="10168463" y="639556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260916-F197-9CBC-16DF-433706B70B50}"/>
                    </a:ext>
                  </a:extLst>
                </p:cNvPr>
                <p:cNvSpPr/>
                <p:nvPr/>
              </p:nvSpPr>
              <p:spPr>
                <a:xfrm>
                  <a:off x="10238616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73CADBB-56E7-F8A6-E3DF-81B6194DA6FA}"/>
                    </a:ext>
                  </a:extLst>
                </p:cNvPr>
                <p:cNvSpPr/>
                <p:nvPr/>
              </p:nvSpPr>
              <p:spPr>
                <a:xfrm>
                  <a:off x="10282383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F3B42CE-C717-9E65-7F7F-123BB2E05411}"/>
                    </a:ext>
                  </a:extLst>
                </p:cNvPr>
                <p:cNvSpPr/>
                <p:nvPr/>
              </p:nvSpPr>
              <p:spPr>
                <a:xfrm>
                  <a:off x="10398187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303D675-A4EA-C904-D89E-D51674E10D96}"/>
                    </a:ext>
                  </a:extLst>
                </p:cNvPr>
                <p:cNvSpPr/>
                <p:nvPr/>
              </p:nvSpPr>
              <p:spPr>
                <a:xfrm>
                  <a:off x="10487606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751F3B8-5A72-1E4A-1F3E-664DD14A7067}"/>
                    </a:ext>
                  </a:extLst>
                </p:cNvPr>
                <p:cNvSpPr/>
                <p:nvPr/>
              </p:nvSpPr>
              <p:spPr>
                <a:xfrm>
                  <a:off x="10545613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4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F390982-1671-6A7C-D9A2-CEC0544E4A60}"/>
                  </a:ext>
                </a:extLst>
              </p:cNvPr>
              <p:cNvSpPr/>
              <p:nvPr/>
            </p:nvSpPr>
            <p:spPr>
              <a:xfrm>
                <a:off x="10117158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610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610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E518F69-2713-3A6A-3DEE-A57900621862}"/>
                  </a:ext>
                </a:extLst>
              </p:cNvPr>
              <p:cNvSpPr/>
              <p:nvPr/>
            </p:nvSpPr>
            <p:spPr>
              <a:xfrm>
                <a:off x="9979470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393 w 116013"/>
                  <a:gd name="connsiteY3" fmla="*/ 67983 h 108960"/>
                  <a:gd name="connsiteX4" fmla="*/ 102298 w 116013"/>
                  <a:gd name="connsiteY4" fmla="*/ 108961 h 108960"/>
                  <a:gd name="connsiteX5" fmla="*/ 63242 w 116013"/>
                  <a:gd name="connsiteY5" fmla="*/ 76846 h 108960"/>
                  <a:gd name="connsiteX6" fmla="*/ 30260 w 116013"/>
                  <a:gd name="connsiteY6" fmla="*/ 89984 h 108960"/>
                  <a:gd name="connsiteX7" fmla="*/ 37904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983"/>
                    </a:lnTo>
                    <a:lnTo>
                      <a:pt x="102298" y="108961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D58CAB8-8F87-DCB6-2129-2D2286113720}"/>
                  </a:ext>
                </a:extLst>
              </p:cNvPr>
              <p:cNvSpPr/>
              <p:nvPr/>
            </p:nvSpPr>
            <p:spPr>
              <a:xfrm>
                <a:off x="10005541" y="6485554"/>
                <a:ext cx="98213" cy="91860"/>
              </a:xfrm>
              <a:custGeom>
                <a:avLst/>
                <a:gdLst>
                  <a:gd name="connsiteX0" fmla="*/ 44604 w 98213"/>
                  <a:gd name="connsiteY0" fmla="*/ 0 h 91860"/>
                  <a:gd name="connsiteX1" fmla="*/ 61043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609 w 98213"/>
                  <a:gd name="connsiteY5" fmla="*/ 67149 h 91860"/>
                  <a:gd name="connsiteX6" fmla="*/ 25862 w 98213"/>
                  <a:gd name="connsiteY6" fmla="*/ 81747 h 91860"/>
                  <a:gd name="connsiteX7" fmla="*/ 32145 w 98213"/>
                  <a:gd name="connsiteY7" fmla="*/ 50466 h 91860"/>
                  <a:gd name="connsiteX8" fmla="*/ 0 w 98213"/>
                  <a:gd name="connsiteY8" fmla="*/ 24399 h 91860"/>
                  <a:gd name="connsiteX9" fmla="*/ 36751 w 98213"/>
                  <a:gd name="connsiteY9" fmla="*/ 30238 h 91860"/>
                  <a:gd name="connsiteX10" fmla="*/ 44604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4" y="0"/>
                    </a:moveTo>
                    <a:lnTo>
                      <a:pt x="61043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609" y="67149"/>
                    </a:lnTo>
                    <a:lnTo>
                      <a:pt x="25862" y="81747"/>
                    </a:lnTo>
                    <a:lnTo>
                      <a:pt x="32145" y="50466"/>
                    </a:lnTo>
                    <a:lnTo>
                      <a:pt x="0" y="24399"/>
                    </a:lnTo>
                    <a:lnTo>
                      <a:pt x="36751" y="30238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845E6B-DEDA-ACC5-23FB-3D7E1F136922}"/>
                  </a:ext>
                </a:extLst>
              </p:cNvPr>
              <p:cNvSpPr/>
              <p:nvPr/>
            </p:nvSpPr>
            <p:spPr>
              <a:xfrm>
                <a:off x="9895077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927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456 w 133290"/>
                  <a:gd name="connsiteY5" fmla="*/ 90610 h 126895"/>
                  <a:gd name="connsiteX6" fmla="*/ 34553 w 133290"/>
                  <a:gd name="connsiteY6" fmla="*/ 107605 h 126895"/>
                  <a:gd name="connsiteX7" fmla="*/ 43453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456" y="90610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80CF009-EED3-A320-1A4E-A64DB901E410}"/>
                  </a:ext>
                </a:extLst>
              </p:cNvPr>
              <p:cNvSpPr/>
              <p:nvPr/>
            </p:nvSpPr>
            <p:spPr>
              <a:xfrm>
                <a:off x="9916332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453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453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2E3056A-D243-8188-F5EF-ECE42885C170}"/>
                  </a:ext>
                </a:extLst>
              </p:cNvPr>
              <p:cNvSpPr/>
              <p:nvPr/>
            </p:nvSpPr>
            <p:spPr>
              <a:xfrm>
                <a:off x="9874974" y="6215810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253 h 120221"/>
                  <a:gd name="connsiteX2" fmla="*/ 125751 w 125751"/>
                  <a:gd name="connsiteY2" fmla="*/ 56514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956 h 120221"/>
                  <a:gd name="connsiteX7" fmla="*/ 41044 w 125751"/>
                  <a:gd name="connsiteY7" fmla="*/ 64021 h 120221"/>
                  <a:gd name="connsiteX8" fmla="*/ 0 w 125751"/>
                  <a:gd name="connsiteY8" fmla="*/ 28882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253"/>
                    </a:lnTo>
                    <a:lnTo>
                      <a:pt x="125751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956"/>
                    </a:lnTo>
                    <a:lnTo>
                      <a:pt x="41044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2D93E67-FC97-A54B-E8FD-8A27A0C228A0}"/>
                  </a:ext>
                </a:extLst>
              </p:cNvPr>
              <p:cNvSpPr/>
              <p:nvPr/>
            </p:nvSpPr>
            <p:spPr>
              <a:xfrm>
                <a:off x="10223120" y="6575433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949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708 h 74343"/>
                  <a:gd name="connsiteX8" fmla="*/ 0 w 83554"/>
                  <a:gd name="connsiteY8" fmla="*/ 20958 h 74343"/>
                  <a:gd name="connsiteX9" fmla="*/ 31412 w 83554"/>
                  <a:gd name="connsiteY9" fmla="*/ 25025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708"/>
                    </a:lnTo>
                    <a:lnTo>
                      <a:pt x="0" y="20958"/>
                    </a:lnTo>
                    <a:lnTo>
                      <a:pt x="31412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795DF84-F400-FA87-6895-D4181B674C1F}"/>
                  </a:ext>
                </a:extLst>
              </p:cNvPr>
              <p:cNvSpPr/>
              <p:nvPr/>
            </p:nvSpPr>
            <p:spPr>
              <a:xfrm>
                <a:off x="1033054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218 w 61462"/>
                  <a:gd name="connsiteY1" fmla="*/ 20020 h 53177"/>
                  <a:gd name="connsiteX2" fmla="*/ 61462 w 61462"/>
                  <a:gd name="connsiteY2" fmla="*/ 23460 h 53177"/>
                  <a:gd name="connsiteX3" fmla="*/ 44919 w 61462"/>
                  <a:gd name="connsiteY3" fmla="*/ 33157 h 53177"/>
                  <a:gd name="connsiteX4" fmla="*/ 54656 w 61462"/>
                  <a:gd name="connsiteY4" fmla="*/ 53177 h 53177"/>
                  <a:gd name="connsiteX5" fmla="*/ 33820 w 61462"/>
                  <a:gd name="connsiteY5" fmla="*/ 39309 h 53177"/>
                  <a:gd name="connsiteX6" fmla="*/ 16648 w 61462"/>
                  <a:gd name="connsiteY6" fmla="*/ 48381 h 53177"/>
                  <a:gd name="connsiteX7" fmla="*/ 20313 w 61462"/>
                  <a:gd name="connsiteY7" fmla="*/ 29925 h 53177"/>
                  <a:gd name="connsiteX8" fmla="*/ 0 w 61462"/>
                  <a:gd name="connsiteY8" fmla="*/ 15119 h 53177"/>
                  <a:gd name="connsiteX9" fmla="*/ 23035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460"/>
                    </a:lnTo>
                    <a:lnTo>
                      <a:pt x="44919" y="33157"/>
                    </a:lnTo>
                    <a:lnTo>
                      <a:pt x="54656" y="53177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177837-F13A-0880-A2F9-A81DD02A3050}"/>
                  </a:ext>
                </a:extLst>
              </p:cNvPr>
              <p:cNvSpPr/>
              <p:nvPr/>
            </p:nvSpPr>
            <p:spPr>
              <a:xfrm>
                <a:off x="10409286" y="653633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2939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162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493 h 51821"/>
                  <a:gd name="connsiteX9" fmla="*/ 23035 w 61357"/>
                  <a:gd name="connsiteY9" fmla="*/ 17309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2939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493"/>
                    </a:lnTo>
                    <a:lnTo>
                      <a:pt x="23035" y="17309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BC24669-E5F8-B7D3-BDBB-08ABE4A3085D}"/>
                  </a:ext>
                </a:extLst>
              </p:cNvPr>
              <p:cNvSpPr/>
              <p:nvPr/>
            </p:nvSpPr>
            <p:spPr>
              <a:xfrm>
                <a:off x="10339133" y="5962437"/>
                <a:ext cx="81670" cy="69651"/>
              </a:xfrm>
              <a:custGeom>
                <a:avLst/>
                <a:gdLst>
                  <a:gd name="connsiteX0" fmla="*/ 36752 w 81670"/>
                  <a:gd name="connsiteY0" fmla="*/ 0 h 69651"/>
                  <a:gd name="connsiteX1" fmla="*/ 50887 w 81670"/>
                  <a:gd name="connsiteY1" fmla="*/ 26380 h 69651"/>
                  <a:gd name="connsiteX2" fmla="*/ 81671 w 81670"/>
                  <a:gd name="connsiteY2" fmla="*/ 36598 h 69651"/>
                  <a:gd name="connsiteX3" fmla="*/ 59682 w 81670"/>
                  <a:gd name="connsiteY3" fmla="*/ 43584 h 69651"/>
                  <a:gd name="connsiteX4" fmla="*/ 72666 w 81670"/>
                  <a:gd name="connsiteY4" fmla="*/ 69652 h 69651"/>
                  <a:gd name="connsiteX5" fmla="*/ 45024 w 81670"/>
                  <a:gd name="connsiteY5" fmla="*/ 47859 h 69651"/>
                  <a:gd name="connsiteX6" fmla="*/ 22093 w 81670"/>
                  <a:gd name="connsiteY6" fmla="*/ 54220 h 69651"/>
                  <a:gd name="connsiteX7" fmla="*/ 27014 w 81670"/>
                  <a:gd name="connsiteY7" fmla="*/ 33366 h 69651"/>
                  <a:gd name="connsiteX8" fmla="*/ 0 w 81670"/>
                  <a:gd name="connsiteY8" fmla="*/ 10635 h 69651"/>
                  <a:gd name="connsiteX9" fmla="*/ 30679 w 81670"/>
                  <a:gd name="connsiteY9" fmla="*/ 19915 h 69651"/>
                  <a:gd name="connsiteX10" fmla="*/ 36752 w 81670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651">
                    <a:moveTo>
                      <a:pt x="36752" y="0"/>
                    </a:moveTo>
                    <a:lnTo>
                      <a:pt x="50887" y="26380"/>
                    </a:lnTo>
                    <a:lnTo>
                      <a:pt x="81671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679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B5CF3D9-FB3F-2ED6-3E4F-7B5189E7CD2B}"/>
                  </a:ext>
                </a:extLst>
              </p:cNvPr>
              <p:cNvSpPr/>
              <p:nvPr/>
            </p:nvSpPr>
            <p:spPr>
              <a:xfrm>
                <a:off x="10223120" y="5916558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1072 h 82163"/>
                  <a:gd name="connsiteX2" fmla="*/ 92874 w 92873"/>
                  <a:gd name="connsiteY2" fmla="*/ 42750 h 82163"/>
                  <a:gd name="connsiteX3" fmla="*/ 67849 w 92873"/>
                  <a:gd name="connsiteY3" fmla="*/ 51405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773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1072"/>
                    </a:lnTo>
                    <a:lnTo>
                      <a:pt x="92874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31195B6-102D-993F-1E25-0DA8FA4B22D2}"/>
                  </a:ext>
                </a:extLst>
              </p:cNvPr>
              <p:cNvSpPr/>
              <p:nvPr/>
            </p:nvSpPr>
            <p:spPr>
              <a:xfrm>
                <a:off x="10100091" y="5910094"/>
                <a:ext cx="102820" cy="93946"/>
              </a:xfrm>
              <a:custGeom>
                <a:avLst/>
                <a:gdLst>
                  <a:gd name="connsiteX0" fmla="*/ 46594 w 102820"/>
                  <a:gd name="connsiteY0" fmla="*/ 0 h 93946"/>
                  <a:gd name="connsiteX1" fmla="*/ 63975 w 102820"/>
                  <a:gd name="connsiteY1" fmla="*/ 35451 h 93946"/>
                  <a:gd name="connsiteX2" fmla="*/ 102821 w 102820"/>
                  <a:gd name="connsiteY2" fmla="*/ 47859 h 93946"/>
                  <a:gd name="connsiteX3" fmla="*/ 74969 w 102820"/>
                  <a:gd name="connsiteY3" fmla="*/ 58703 h 93946"/>
                  <a:gd name="connsiteX4" fmla="*/ 90989 w 102820"/>
                  <a:gd name="connsiteY4" fmla="*/ 93946 h 93946"/>
                  <a:gd name="connsiteX5" fmla="*/ 56227 w 102820"/>
                  <a:gd name="connsiteY5" fmla="*/ 65481 h 93946"/>
                  <a:gd name="connsiteX6" fmla="*/ 27224 w 102820"/>
                  <a:gd name="connsiteY6" fmla="*/ 75491 h 93946"/>
                  <a:gd name="connsiteX7" fmla="*/ 33820 w 102820"/>
                  <a:gd name="connsiteY7" fmla="*/ 46400 h 93946"/>
                  <a:gd name="connsiteX8" fmla="*/ 0 w 102820"/>
                  <a:gd name="connsiteY8" fmla="*/ 16787 h 93946"/>
                  <a:gd name="connsiteX9" fmla="*/ 38532 w 102820"/>
                  <a:gd name="connsiteY9" fmla="*/ 27736 h 93946"/>
                  <a:gd name="connsiteX10" fmla="*/ 46594 w 102820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946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703"/>
                    </a:lnTo>
                    <a:lnTo>
                      <a:pt x="90989" y="93946"/>
                    </a:lnTo>
                    <a:lnTo>
                      <a:pt x="56227" y="65481"/>
                    </a:lnTo>
                    <a:lnTo>
                      <a:pt x="27224" y="75491"/>
                    </a:lnTo>
                    <a:lnTo>
                      <a:pt x="33820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47" name="Graphic 10">
              <a:extLst>
                <a:ext uri="{FF2B5EF4-FFF2-40B4-BE49-F238E27FC236}">
                  <a16:creationId xmlns:a16="http://schemas.microsoft.com/office/drawing/2014/main" id="{5C7A430D-F9E4-B9E5-17FD-44A37E5C8516}"/>
                </a:ext>
              </a:extLst>
            </p:cNvPr>
            <p:cNvGrpSpPr/>
            <p:nvPr/>
          </p:nvGrpSpPr>
          <p:grpSpPr>
            <a:xfrm>
              <a:off x="10863918" y="5910094"/>
              <a:ext cx="1114171" cy="739683"/>
              <a:chOff x="10863918" y="5910094"/>
              <a:chExt cx="1114171" cy="739683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3229C19-68D9-3CB9-B1E1-60D92592C485}"/>
                  </a:ext>
                </a:extLst>
              </p:cNvPr>
              <p:cNvSpPr/>
              <p:nvPr/>
            </p:nvSpPr>
            <p:spPr>
              <a:xfrm>
                <a:off x="10863918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2CAF7F-8337-E516-A77B-555350C2E814}"/>
                  </a:ext>
                </a:extLst>
              </p:cNvPr>
              <p:cNvSpPr/>
              <p:nvPr/>
            </p:nvSpPr>
            <p:spPr>
              <a:xfrm>
                <a:off x="1114243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8A52C-711A-DB4F-DDED-8177C86586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53501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217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urve Content and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019E6165-0975-8287-27EB-10235D0073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523C23-CFF8-E5BC-E991-8E0C60001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White curve - No profi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0"/>
            <a:ext cx="12189600" cy="2337467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403653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4761125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4291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4291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867395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 Content and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53210397-ED9F-0C1F-5503-9F2A372529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9E5E8477-7E2B-91E0-F450-B3A696BA5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Left with background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C030B65-D871-6685-F387-A818A3BC99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5401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402304 h 6858000"/>
              <a:gd name="connsiteX5" fmla="*/ 305987 w 12192000"/>
              <a:gd name="connsiteY5" fmla="*/ 1412667 h 6858000"/>
              <a:gd name="connsiteX6" fmla="*/ 614463 w 12192000"/>
              <a:gd name="connsiteY6" fmla="*/ 1416329 h 6858000"/>
              <a:gd name="connsiteX7" fmla="*/ 3604121 w 12192000"/>
              <a:gd name="connsiteY7" fmla="*/ 681651 h 6858000"/>
              <a:gd name="connsiteX8" fmla="*/ 4969651 w 12192000"/>
              <a:gd name="connsiteY8" fmla="*/ 56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515401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402304"/>
                </a:lnTo>
                <a:lnTo>
                  <a:pt x="305987" y="1412667"/>
                </a:lnTo>
                <a:cubicBezTo>
                  <a:pt x="412669" y="1415130"/>
                  <a:pt x="515412" y="1416329"/>
                  <a:pt x="614463" y="1416329"/>
                </a:cubicBezTo>
                <a:cubicBezTo>
                  <a:pt x="2291008" y="1416329"/>
                  <a:pt x="2905944" y="1072346"/>
                  <a:pt x="3604121" y="681651"/>
                </a:cubicBezTo>
                <a:cubicBezTo>
                  <a:pt x="3969583" y="477192"/>
                  <a:pt x="4369836" y="253176"/>
                  <a:pt x="4969651" y="5640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F1C44548-0EBA-3EC9-18CC-E59F4E28BA1A}"/>
              </a:ext>
            </a:extLst>
          </p:cNvPr>
          <p:cNvGrpSpPr/>
          <p:nvPr/>
        </p:nvGrpSpPr>
        <p:grpSpPr>
          <a:xfrm>
            <a:off x="212758" y="214239"/>
            <a:ext cx="2103116" cy="739683"/>
            <a:chOff x="212758" y="214239"/>
            <a:chExt cx="2103116" cy="739683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F3752230-03CF-C447-31B9-B71A513731B2}"/>
                </a:ext>
              </a:extLst>
            </p:cNvPr>
            <p:cNvGrpSpPr/>
            <p:nvPr/>
          </p:nvGrpSpPr>
          <p:grpSpPr>
            <a:xfrm>
              <a:off x="212758" y="214239"/>
              <a:ext cx="858795" cy="739683"/>
              <a:chOff x="212758" y="214239"/>
              <a:chExt cx="858795" cy="739683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D1690DDA-A018-B7D8-94D4-2975FACB763F}"/>
                  </a:ext>
                </a:extLst>
              </p:cNvPr>
              <p:cNvGrpSpPr/>
              <p:nvPr/>
            </p:nvGrpSpPr>
            <p:grpSpPr>
              <a:xfrm>
                <a:off x="423844" y="363969"/>
                <a:ext cx="647708" cy="426668"/>
                <a:chOff x="423844" y="363969"/>
                <a:chExt cx="647708" cy="426668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62B3998B-5D8D-D3BF-805F-C4B776C22029}"/>
                    </a:ext>
                  </a:extLst>
                </p:cNvPr>
                <p:cNvSpPr/>
                <p:nvPr/>
              </p:nvSpPr>
              <p:spPr>
                <a:xfrm>
                  <a:off x="423844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8D59FC4-85D9-7059-412E-44153A0021E5}"/>
                    </a:ext>
                  </a:extLst>
                </p:cNvPr>
                <p:cNvSpPr/>
                <p:nvPr/>
              </p:nvSpPr>
              <p:spPr>
                <a:xfrm>
                  <a:off x="502687" y="394312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C21BE2-558F-3CB5-1803-94A9CE466DE2}"/>
                    </a:ext>
                  </a:extLst>
                </p:cNvPr>
                <p:cNvSpPr/>
                <p:nvPr/>
              </p:nvSpPr>
              <p:spPr>
                <a:xfrm>
                  <a:off x="576400" y="372311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568523B-6CC5-3F85-88D6-7623ACB8B591}"/>
                    </a:ext>
                  </a:extLst>
                </p:cNvPr>
                <p:cNvSpPr/>
                <p:nvPr/>
              </p:nvSpPr>
              <p:spPr>
                <a:xfrm>
                  <a:off x="625612" y="394416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81F7505E-E1E3-8F89-F0DD-F55E15176724}"/>
                    </a:ext>
                  </a:extLst>
                </p:cNvPr>
                <p:cNvSpPr/>
                <p:nvPr/>
              </p:nvSpPr>
              <p:spPr>
                <a:xfrm>
                  <a:off x="704350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E62C0BB-BA1D-3549-777C-D71A33B67393}"/>
                    </a:ext>
                  </a:extLst>
                </p:cNvPr>
                <p:cNvSpPr/>
                <p:nvPr/>
              </p:nvSpPr>
              <p:spPr>
                <a:xfrm>
                  <a:off x="762357" y="394416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C926C68-06FD-9ADF-F8DC-4C099FDF81C4}"/>
                    </a:ext>
                  </a:extLst>
                </p:cNvPr>
                <p:cNvSpPr/>
                <p:nvPr/>
              </p:nvSpPr>
              <p:spPr>
                <a:xfrm>
                  <a:off x="844656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C1B5ADC-72A5-A856-AABB-F22719D75995}"/>
                    </a:ext>
                  </a:extLst>
                </p:cNvPr>
                <p:cNvSpPr/>
                <p:nvPr/>
              </p:nvSpPr>
              <p:spPr>
                <a:xfrm>
                  <a:off x="901720" y="363969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69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9F23CFF-A9FF-D540-D376-04C6F6134F76}"/>
                    </a:ext>
                  </a:extLst>
                </p:cNvPr>
                <p:cNvSpPr/>
                <p:nvPr/>
              </p:nvSpPr>
              <p:spPr>
                <a:xfrm>
                  <a:off x="932923" y="394416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4A3C582-2B00-6C6D-9E5B-E917CC7074BD}"/>
                    </a:ext>
                  </a:extLst>
                </p:cNvPr>
                <p:cNvSpPr/>
                <p:nvPr/>
              </p:nvSpPr>
              <p:spPr>
                <a:xfrm>
                  <a:off x="1000772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6716E72-875D-9F25-ACA7-E94C7B0D397E}"/>
                    </a:ext>
                  </a:extLst>
                </p:cNvPr>
                <p:cNvSpPr/>
                <p:nvPr/>
              </p:nvSpPr>
              <p:spPr>
                <a:xfrm>
                  <a:off x="423844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C4D6E55-5B2F-3476-78BE-BBC228C67E45}"/>
                    </a:ext>
                  </a:extLst>
                </p:cNvPr>
                <p:cNvSpPr/>
                <p:nvPr/>
              </p:nvSpPr>
              <p:spPr>
                <a:xfrm>
                  <a:off x="502373" y="549255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D7C284D-5B78-3895-AB88-7789B693161C}"/>
                    </a:ext>
                  </a:extLst>
                </p:cNvPr>
                <p:cNvSpPr/>
                <p:nvPr/>
              </p:nvSpPr>
              <p:spPr>
                <a:xfrm>
                  <a:off x="585091" y="547065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10A2F2-8794-7279-B485-EB2C34C9232E}"/>
                    </a:ext>
                  </a:extLst>
                </p:cNvPr>
                <p:cNvSpPr/>
                <p:nvPr/>
              </p:nvSpPr>
              <p:spPr>
                <a:xfrm>
                  <a:off x="639433" y="547065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3BE48CA-CDD4-3A43-2815-491F6A37B785}"/>
                    </a:ext>
                  </a:extLst>
                </p:cNvPr>
                <p:cNvSpPr/>
                <p:nvPr/>
              </p:nvSpPr>
              <p:spPr>
                <a:xfrm>
                  <a:off x="729061" y="547065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C1D9DBB-7B61-CAD3-38C1-DAF3D473F701}"/>
                    </a:ext>
                  </a:extLst>
                </p:cNvPr>
                <p:cNvSpPr/>
                <p:nvPr/>
              </p:nvSpPr>
              <p:spPr>
                <a:xfrm>
                  <a:off x="807799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7A33801-B807-7990-4F85-04F37B5BDB26}"/>
                    </a:ext>
                  </a:extLst>
                </p:cNvPr>
                <p:cNvSpPr/>
                <p:nvPr/>
              </p:nvSpPr>
              <p:spPr>
                <a:xfrm>
                  <a:off x="427404" y="699611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8B7C0AF-8F95-9C72-2F61-1EB628153244}"/>
                    </a:ext>
                  </a:extLst>
                </p:cNvPr>
                <p:cNvSpPr/>
                <p:nvPr/>
              </p:nvSpPr>
              <p:spPr>
                <a:xfrm>
                  <a:off x="506247" y="69971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D17572B-9735-7205-BB2B-A6E7982A6758}"/>
                    </a:ext>
                  </a:extLst>
                </p:cNvPr>
                <p:cNvSpPr/>
                <p:nvPr/>
              </p:nvSpPr>
              <p:spPr>
                <a:xfrm>
                  <a:off x="576400" y="677610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A1BC7F5-8E9B-AFBD-2AC4-08219F202762}"/>
                    </a:ext>
                  </a:extLst>
                </p:cNvPr>
                <p:cNvSpPr/>
                <p:nvPr/>
              </p:nvSpPr>
              <p:spPr>
                <a:xfrm>
                  <a:off x="620167" y="701905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14187E9-1EE7-922F-E2A7-1C1C09FD826B}"/>
                    </a:ext>
                  </a:extLst>
                </p:cNvPr>
                <p:cNvSpPr/>
                <p:nvPr/>
              </p:nvSpPr>
              <p:spPr>
                <a:xfrm>
                  <a:off x="735971" y="699611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DF84DC3-C2D6-3FC5-2B68-DBD364FEB931}"/>
                    </a:ext>
                  </a:extLst>
                </p:cNvPr>
                <p:cNvSpPr/>
                <p:nvPr/>
              </p:nvSpPr>
              <p:spPr>
                <a:xfrm>
                  <a:off x="825390" y="69971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B1782B2-80C9-F311-32A5-A3F447EA72DB}"/>
                    </a:ext>
                  </a:extLst>
                </p:cNvPr>
                <p:cNvSpPr/>
                <p:nvPr/>
              </p:nvSpPr>
              <p:spPr>
                <a:xfrm>
                  <a:off x="883397" y="660510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3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B6960FB-95F6-BC6B-1EE1-E81518E24DA9}"/>
                  </a:ext>
                </a:extLst>
              </p:cNvPr>
              <p:cNvSpPr/>
              <p:nvPr/>
            </p:nvSpPr>
            <p:spPr>
              <a:xfrm>
                <a:off x="454942" y="858099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506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506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7F358F-C944-4210-1921-2E63C3471FDD}"/>
                  </a:ext>
                </a:extLst>
              </p:cNvPr>
              <p:cNvSpPr/>
              <p:nvPr/>
            </p:nvSpPr>
            <p:spPr>
              <a:xfrm>
                <a:off x="317254" y="264705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288 w 116013"/>
                  <a:gd name="connsiteY3" fmla="*/ 67879 h 108856"/>
                  <a:gd name="connsiteX4" fmla="*/ 102297 w 116013"/>
                  <a:gd name="connsiteY4" fmla="*/ 108857 h 108856"/>
                  <a:gd name="connsiteX5" fmla="*/ 63137 w 116013"/>
                  <a:gd name="connsiteY5" fmla="*/ 76846 h 108856"/>
                  <a:gd name="connsiteX6" fmla="*/ 30260 w 116013"/>
                  <a:gd name="connsiteY6" fmla="*/ 89984 h 108856"/>
                  <a:gd name="connsiteX7" fmla="*/ 37903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879"/>
                    </a:lnTo>
                    <a:lnTo>
                      <a:pt x="102297" y="108857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903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C8FA78D-639E-4EAD-D77A-57E87E632F0C}"/>
                  </a:ext>
                </a:extLst>
              </p:cNvPr>
              <p:cNvSpPr/>
              <p:nvPr/>
            </p:nvSpPr>
            <p:spPr>
              <a:xfrm>
                <a:off x="343221" y="789699"/>
                <a:ext cx="98213" cy="91756"/>
              </a:xfrm>
              <a:custGeom>
                <a:avLst/>
                <a:gdLst>
                  <a:gd name="connsiteX0" fmla="*/ 44605 w 98213"/>
                  <a:gd name="connsiteY0" fmla="*/ 0 h 91756"/>
                  <a:gd name="connsiteX1" fmla="*/ 61148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714 w 98213"/>
                  <a:gd name="connsiteY5" fmla="*/ 67045 h 91756"/>
                  <a:gd name="connsiteX6" fmla="*/ 25862 w 98213"/>
                  <a:gd name="connsiteY6" fmla="*/ 81642 h 91756"/>
                  <a:gd name="connsiteX7" fmla="*/ 32249 w 98213"/>
                  <a:gd name="connsiteY7" fmla="*/ 50466 h 91756"/>
                  <a:gd name="connsiteX8" fmla="*/ 0 w 98213"/>
                  <a:gd name="connsiteY8" fmla="*/ 24295 h 91756"/>
                  <a:gd name="connsiteX9" fmla="*/ 36856 w 98213"/>
                  <a:gd name="connsiteY9" fmla="*/ 30134 h 91756"/>
                  <a:gd name="connsiteX10" fmla="*/ 44605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5" y="0"/>
                    </a:moveTo>
                    <a:lnTo>
                      <a:pt x="61148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714" y="67045"/>
                    </a:lnTo>
                    <a:lnTo>
                      <a:pt x="25862" y="81642"/>
                    </a:lnTo>
                    <a:lnTo>
                      <a:pt x="32249" y="50466"/>
                    </a:lnTo>
                    <a:lnTo>
                      <a:pt x="0" y="24295"/>
                    </a:lnTo>
                    <a:lnTo>
                      <a:pt x="36856" y="30134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4247662-B0D6-1C3F-B9E4-E149BA47001F}"/>
                  </a:ext>
                </a:extLst>
              </p:cNvPr>
              <p:cNvSpPr/>
              <p:nvPr/>
            </p:nvSpPr>
            <p:spPr>
              <a:xfrm>
                <a:off x="232861" y="368557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448 w 133290"/>
                  <a:gd name="connsiteY6" fmla="*/ 107605 h 126999"/>
                  <a:gd name="connsiteX7" fmla="*/ 43348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7A0BF4B-930E-E499-C5BE-39726482C1D9}"/>
                  </a:ext>
                </a:extLst>
              </p:cNvPr>
              <p:cNvSpPr/>
              <p:nvPr/>
            </p:nvSpPr>
            <p:spPr>
              <a:xfrm>
                <a:off x="254116" y="664264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348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348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CE6291-A43C-ED15-32C0-A9672D9397B6}"/>
                  </a:ext>
                </a:extLst>
              </p:cNvPr>
              <p:cNvSpPr/>
              <p:nvPr/>
            </p:nvSpPr>
            <p:spPr>
              <a:xfrm>
                <a:off x="212758" y="519955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148 h 120221"/>
                  <a:gd name="connsiteX2" fmla="*/ 125647 w 125646"/>
                  <a:gd name="connsiteY2" fmla="*/ 56409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852 h 120221"/>
                  <a:gd name="connsiteX7" fmla="*/ 40940 w 125646"/>
                  <a:gd name="connsiteY7" fmla="*/ 64021 h 120221"/>
                  <a:gd name="connsiteX8" fmla="*/ 0 w 125646"/>
                  <a:gd name="connsiteY8" fmla="*/ 28778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148"/>
                    </a:lnTo>
                    <a:lnTo>
                      <a:pt x="125647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852"/>
                    </a:lnTo>
                    <a:lnTo>
                      <a:pt x="40940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2FCBF8A-F68D-E876-903C-3ECF15F9D13F}"/>
                  </a:ext>
                </a:extLst>
              </p:cNvPr>
              <p:cNvSpPr/>
              <p:nvPr/>
            </p:nvSpPr>
            <p:spPr>
              <a:xfrm>
                <a:off x="560904" y="879579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2039 w 83450"/>
                  <a:gd name="connsiteY1" fmla="*/ 27944 h 74343"/>
                  <a:gd name="connsiteX2" fmla="*/ 83450 w 83450"/>
                  <a:gd name="connsiteY2" fmla="*/ 32845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512 w 83450"/>
                  <a:gd name="connsiteY6" fmla="*/ 67462 h 74343"/>
                  <a:gd name="connsiteX7" fmla="*/ 27538 w 83450"/>
                  <a:gd name="connsiteY7" fmla="*/ 41603 h 74343"/>
                  <a:gd name="connsiteX8" fmla="*/ 0 w 83450"/>
                  <a:gd name="connsiteY8" fmla="*/ 20854 h 74343"/>
                  <a:gd name="connsiteX9" fmla="*/ 31307 w 83450"/>
                  <a:gd name="connsiteY9" fmla="*/ 24920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450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512" y="67462"/>
                    </a:lnTo>
                    <a:lnTo>
                      <a:pt x="27538" y="41603"/>
                    </a:lnTo>
                    <a:lnTo>
                      <a:pt x="0" y="20854"/>
                    </a:lnTo>
                    <a:lnTo>
                      <a:pt x="31307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94C462F-0861-F7DF-A660-36BC011A4DC7}"/>
                  </a:ext>
                </a:extLst>
              </p:cNvPr>
              <p:cNvSpPr/>
              <p:nvPr/>
            </p:nvSpPr>
            <p:spPr>
              <a:xfrm>
                <a:off x="668227" y="875512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322 w 61462"/>
                  <a:gd name="connsiteY1" fmla="*/ 20020 h 53281"/>
                  <a:gd name="connsiteX2" fmla="*/ 61462 w 61462"/>
                  <a:gd name="connsiteY2" fmla="*/ 23565 h 53281"/>
                  <a:gd name="connsiteX3" fmla="*/ 45023 w 61462"/>
                  <a:gd name="connsiteY3" fmla="*/ 33262 h 53281"/>
                  <a:gd name="connsiteX4" fmla="*/ 54761 w 61462"/>
                  <a:gd name="connsiteY4" fmla="*/ 53281 h 53281"/>
                  <a:gd name="connsiteX5" fmla="*/ 33925 w 61462"/>
                  <a:gd name="connsiteY5" fmla="*/ 39309 h 53281"/>
                  <a:gd name="connsiteX6" fmla="*/ 16753 w 61462"/>
                  <a:gd name="connsiteY6" fmla="*/ 48381 h 53281"/>
                  <a:gd name="connsiteX7" fmla="*/ 20418 w 61462"/>
                  <a:gd name="connsiteY7" fmla="*/ 29925 h 53281"/>
                  <a:gd name="connsiteX8" fmla="*/ 0 w 61462"/>
                  <a:gd name="connsiteY8" fmla="*/ 15119 h 53281"/>
                  <a:gd name="connsiteX9" fmla="*/ 23140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565"/>
                    </a:lnTo>
                    <a:lnTo>
                      <a:pt x="45023" y="33262"/>
                    </a:lnTo>
                    <a:lnTo>
                      <a:pt x="54761" y="53281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1704048-9029-DC64-1337-32EA3D6CFFB2}"/>
                  </a:ext>
                </a:extLst>
              </p:cNvPr>
              <p:cNvSpPr/>
              <p:nvPr/>
            </p:nvSpPr>
            <p:spPr>
              <a:xfrm>
                <a:off x="747070" y="840374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8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656 w 61357"/>
                  <a:gd name="connsiteY4" fmla="*/ 51822 h 51821"/>
                  <a:gd name="connsiteX5" fmla="*/ 33820 w 61357"/>
                  <a:gd name="connsiteY5" fmla="*/ 38267 h 51821"/>
                  <a:gd name="connsiteX6" fmla="*/ 16648 w 61357"/>
                  <a:gd name="connsiteY6" fmla="*/ 46921 h 51821"/>
                  <a:gd name="connsiteX7" fmla="*/ 20313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8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656" y="51822"/>
                    </a:lnTo>
                    <a:lnTo>
                      <a:pt x="33820" y="38267"/>
                    </a:lnTo>
                    <a:lnTo>
                      <a:pt x="16648" y="46921"/>
                    </a:lnTo>
                    <a:lnTo>
                      <a:pt x="20313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DCCE34C-B6DD-F653-6D31-8D24AD247662}"/>
                  </a:ext>
                </a:extLst>
              </p:cNvPr>
              <p:cNvSpPr/>
              <p:nvPr/>
            </p:nvSpPr>
            <p:spPr>
              <a:xfrm>
                <a:off x="676918" y="266582"/>
                <a:ext cx="81565" cy="69547"/>
              </a:xfrm>
              <a:custGeom>
                <a:avLst/>
                <a:gdLst>
                  <a:gd name="connsiteX0" fmla="*/ 36752 w 81565"/>
                  <a:gd name="connsiteY0" fmla="*/ 0 h 69547"/>
                  <a:gd name="connsiteX1" fmla="*/ 50782 w 81565"/>
                  <a:gd name="connsiteY1" fmla="*/ 26276 h 69547"/>
                  <a:gd name="connsiteX2" fmla="*/ 81566 w 81565"/>
                  <a:gd name="connsiteY2" fmla="*/ 36598 h 69547"/>
                  <a:gd name="connsiteX3" fmla="*/ 59682 w 81565"/>
                  <a:gd name="connsiteY3" fmla="*/ 43480 h 69547"/>
                  <a:gd name="connsiteX4" fmla="*/ 72666 w 81565"/>
                  <a:gd name="connsiteY4" fmla="*/ 69547 h 69547"/>
                  <a:gd name="connsiteX5" fmla="*/ 44919 w 81565"/>
                  <a:gd name="connsiteY5" fmla="*/ 47859 h 69547"/>
                  <a:gd name="connsiteX6" fmla="*/ 22093 w 81565"/>
                  <a:gd name="connsiteY6" fmla="*/ 54220 h 69547"/>
                  <a:gd name="connsiteX7" fmla="*/ 27014 w 81565"/>
                  <a:gd name="connsiteY7" fmla="*/ 33262 h 69547"/>
                  <a:gd name="connsiteX8" fmla="*/ 0 w 81565"/>
                  <a:gd name="connsiteY8" fmla="*/ 10635 h 69547"/>
                  <a:gd name="connsiteX9" fmla="*/ 30574 w 81565"/>
                  <a:gd name="connsiteY9" fmla="*/ 19811 h 69547"/>
                  <a:gd name="connsiteX10" fmla="*/ 36752 w 81565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547">
                    <a:moveTo>
                      <a:pt x="36752" y="0"/>
                    </a:moveTo>
                    <a:lnTo>
                      <a:pt x="50782" y="26276"/>
                    </a:lnTo>
                    <a:lnTo>
                      <a:pt x="81566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574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0164AAC-DF37-6832-2DF6-19893DBA6499}"/>
                  </a:ext>
                </a:extLst>
              </p:cNvPr>
              <p:cNvSpPr/>
              <p:nvPr/>
            </p:nvSpPr>
            <p:spPr>
              <a:xfrm>
                <a:off x="560799" y="220704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0968 h 82163"/>
                  <a:gd name="connsiteX2" fmla="*/ 92979 w 92978"/>
                  <a:gd name="connsiteY2" fmla="*/ 42750 h 82163"/>
                  <a:gd name="connsiteX3" fmla="*/ 67849 w 92978"/>
                  <a:gd name="connsiteY3" fmla="*/ 51300 h 82163"/>
                  <a:gd name="connsiteX4" fmla="*/ 82508 w 92978"/>
                  <a:gd name="connsiteY4" fmla="*/ 82164 h 82163"/>
                  <a:gd name="connsiteX5" fmla="*/ 51096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669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0968"/>
                    </a:lnTo>
                    <a:lnTo>
                      <a:pt x="92979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1096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2ECE07-D523-1F22-D504-05AD52767489}"/>
                  </a:ext>
                </a:extLst>
              </p:cNvPr>
              <p:cNvSpPr/>
              <p:nvPr/>
            </p:nvSpPr>
            <p:spPr>
              <a:xfrm>
                <a:off x="437875" y="214239"/>
                <a:ext cx="102716" cy="93841"/>
              </a:xfrm>
              <a:custGeom>
                <a:avLst/>
                <a:gdLst>
                  <a:gd name="connsiteX0" fmla="*/ 46489 w 102716"/>
                  <a:gd name="connsiteY0" fmla="*/ 0 h 93841"/>
                  <a:gd name="connsiteX1" fmla="*/ 63975 w 102716"/>
                  <a:gd name="connsiteY1" fmla="*/ 35451 h 93841"/>
                  <a:gd name="connsiteX2" fmla="*/ 102716 w 102716"/>
                  <a:gd name="connsiteY2" fmla="*/ 47859 h 93841"/>
                  <a:gd name="connsiteX3" fmla="*/ 74865 w 102716"/>
                  <a:gd name="connsiteY3" fmla="*/ 58599 h 93841"/>
                  <a:gd name="connsiteX4" fmla="*/ 90884 w 102716"/>
                  <a:gd name="connsiteY4" fmla="*/ 93842 h 93841"/>
                  <a:gd name="connsiteX5" fmla="*/ 56227 w 102716"/>
                  <a:gd name="connsiteY5" fmla="*/ 65377 h 93841"/>
                  <a:gd name="connsiteX6" fmla="*/ 27223 w 102716"/>
                  <a:gd name="connsiteY6" fmla="*/ 75386 h 93841"/>
                  <a:gd name="connsiteX7" fmla="*/ 33715 w 102716"/>
                  <a:gd name="connsiteY7" fmla="*/ 46400 h 93841"/>
                  <a:gd name="connsiteX8" fmla="*/ 0 w 102716"/>
                  <a:gd name="connsiteY8" fmla="*/ 16683 h 93841"/>
                  <a:gd name="connsiteX9" fmla="*/ 38532 w 102716"/>
                  <a:gd name="connsiteY9" fmla="*/ 27736 h 93841"/>
                  <a:gd name="connsiteX10" fmla="*/ 46489 w 102716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841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599"/>
                    </a:lnTo>
                    <a:lnTo>
                      <a:pt x="90884" y="93842"/>
                    </a:lnTo>
                    <a:lnTo>
                      <a:pt x="56227" y="65377"/>
                    </a:lnTo>
                    <a:lnTo>
                      <a:pt x="27223" y="75386"/>
                    </a:lnTo>
                    <a:lnTo>
                      <a:pt x="33715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7">
              <a:extLst>
                <a:ext uri="{FF2B5EF4-FFF2-40B4-BE49-F238E27FC236}">
                  <a16:creationId xmlns:a16="http://schemas.microsoft.com/office/drawing/2014/main" id="{3FC80DCB-F85D-FA7F-7B91-0D99B7A2E84B}"/>
                </a:ext>
              </a:extLst>
            </p:cNvPr>
            <p:cNvGrpSpPr/>
            <p:nvPr/>
          </p:nvGrpSpPr>
          <p:grpSpPr>
            <a:xfrm>
              <a:off x="1201702" y="214239"/>
              <a:ext cx="1114171" cy="739683"/>
              <a:chOff x="1201702" y="214239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B125548-F194-DE09-48F0-AF1C72A507AC}"/>
                  </a:ext>
                </a:extLst>
              </p:cNvPr>
              <p:cNvSpPr/>
              <p:nvPr/>
            </p:nvSpPr>
            <p:spPr>
              <a:xfrm>
                <a:off x="1201702" y="214239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9643B40-D179-CEF0-49CF-AB46028DEFC4}"/>
                  </a:ext>
                </a:extLst>
              </p:cNvPr>
              <p:cNvSpPr/>
              <p:nvPr/>
            </p:nvSpPr>
            <p:spPr>
              <a:xfrm>
                <a:off x="1480114" y="306726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711249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01613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F7F39D-B3C2-DC88-C102-F4DD6D39F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70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8173938A-99E5-66FE-2C51-EF93EED45669}"/>
              </a:ext>
            </a:extLst>
          </p:cNvPr>
          <p:cNvGrpSpPr/>
          <p:nvPr/>
        </p:nvGrpSpPr>
        <p:grpSpPr>
          <a:xfrm>
            <a:off x="9874974" y="211767"/>
            <a:ext cx="2103115" cy="739683"/>
            <a:chOff x="9874974" y="211767"/>
            <a:chExt cx="2103115" cy="739683"/>
          </a:xfrm>
        </p:grpSpPr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5597A445-8671-3ABF-1AC7-7EFFF93ABF71}"/>
                </a:ext>
              </a:extLst>
            </p:cNvPr>
            <p:cNvGrpSpPr/>
            <p:nvPr/>
          </p:nvGrpSpPr>
          <p:grpSpPr>
            <a:xfrm>
              <a:off x="9874974" y="211767"/>
              <a:ext cx="858794" cy="739683"/>
              <a:chOff x="9874974" y="211767"/>
              <a:chExt cx="858794" cy="739683"/>
            </a:xfrm>
          </p:grpSpPr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5B33081A-A823-8B17-24A7-AF6732F3051B}"/>
                  </a:ext>
                </a:extLst>
              </p:cNvPr>
              <p:cNvGrpSpPr/>
              <p:nvPr/>
            </p:nvGrpSpPr>
            <p:grpSpPr>
              <a:xfrm>
                <a:off x="10086060" y="361497"/>
                <a:ext cx="647708" cy="426668"/>
                <a:chOff x="10086060" y="361497"/>
                <a:chExt cx="647708" cy="426668"/>
              </a:xfrm>
              <a:solidFill>
                <a:srgbClr val="003399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199B7F3-706E-C1A5-5F54-2CC206F6DF68}"/>
                    </a:ext>
                  </a:extLst>
                </p:cNvPr>
                <p:cNvSpPr/>
                <p:nvPr/>
              </p:nvSpPr>
              <p:spPr>
                <a:xfrm>
                  <a:off x="10086060" y="391944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4A71B2C-9877-E1F6-5AFB-A63065294B69}"/>
                    </a:ext>
                  </a:extLst>
                </p:cNvPr>
                <p:cNvSpPr/>
                <p:nvPr/>
              </p:nvSpPr>
              <p:spPr>
                <a:xfrm>
                  <a:off x="10165008" y="39184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2DCCC0F-809E-211C-0478-EF0296574E4E}"/>
                    </a:ext>
                  </a:extLst>
                </p:cNvPr>
                <p:cNvSpPr/>
                <p:nvPr/>
              </p:nvSpPr>
              <p:spPr>
                <a:xfrm>
                  <a:off x="10238616" y="369839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CD6CA5D-D7BA-5A59-4F84-95E4FC8AA485}"/>
                    </a:ext>
                  </a:extLst>
                </p:cNvPr>
                <p:cNvSpPr/>
                <p:nvPr/>
              </p:nvSpPr>
              <p:spPr>
                <a:xfrm>
                  <a:off x="10287932" y="391944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46F727F5-2BE2-F64F-B015-652556933E4D}"/>
                    </a:ext>
                  </a:extLst>
                </p:cNvPr>
                <p:cNvSpPr/>
                <p:nvPr/>
              </p:nvSpPr>
              <p:spPr>
                <a:xfrm>
                  <a:off x="10366671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E90714-3EE0-AAC8-051A-644CA5E70FC7}"/>
                    </a:ext>
                  </a:extLst>
                </p:cNvPr>
                <p:cNvSpPr/>
                <p:nvPr/>
              </p:nvSpPr>
              <p:spPr>
                <a:xfrm>
                  <a:off x="10424573" y="391944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E1C2674-5AD9-69B1-F8A8-95124BC21BE8}"/>
                    </a:ext>
                  </a:extLst>
                </p:cNvPr>
                <p:cNvSpPr/>
                <p:nvPr/>
              </p:nvSpPr>
              <p:spPr>
                <a:xfrm>
                  <a:off x="10506976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029C6C7-50EF-2527-B968-8D74EE87F253}"/>
                    </a:ext>
                  </a:extLst>
                </p:cNvPr>
                <p:cNvSpPr/>
                <p:nvPr/>
              </p:nvSpPr>
              <p:spPr>
                <a:xfrm>
                  <a:off x="10563936" y="361497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70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E48F1D5-F501-5330-5FDF-5665573FBE63}"/>
                    </a:ext>
                  </a:extLst>
                </p:cNvPr>
                <p:cNvSpPr/>
                <p:nvPr/>
              </p:nvSpPr>
              <p:spPr>
                <a:xfrm>
                  <a:off x="10595243" y="391944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31C1DA3-CCB0-9661-F4DD-9755126488A7}"/>
                    </a:ext>
                  </a:extLst>
                </p:cNvPr>
                <p:cNvSpPr/>
                <p:nvPr/>
              </p:nvSpPr>
              <p:spPr>
                <a:xfrm>
                  <a:off x="10662987" y="391944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1ABD9E4-747F-5752-FC11-EF7734392BFB}"/>
                    </a:ext>
                  </a:extLst>
                </p:cNvPr>
                <p:cNvSpPr/>
                <p:nvPr/>
              </p:nvSpPr>
              <p:spPr>
                <a:xfrm>
                  <a:off x="10086060" y="544489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13B35DC-E80A-4181-272F-6C5BEAE31B55}"/>
                    </a:ext>
                  </a:extLst>
                </p:cNvPr>
                <p:cNvSpPr/>
                <p:nvPr/>
              </p:nvSpPr>
              <p:spPr>
                <a:xfrm>
                  <a:off x="10164694" y="546783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1038A40-CEF4-70EB-49CA-244E257E7FCD}"/>
                    </a:ext>
                  </a:extLst>
                </p:cNvPr>
                <p:cNvSpPr/>
                <p:nvPr/>
              </p:nvSpPr>
              <p:spPr>
                <a:xfrm>
                  <a:off x="10247307" y="544593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32C219D-CB70-10BD-BA6D-1F45DD4A2920}"/>
                    </a:ext>
                  </a:extLst>
                </p:cNvPr>
                <p:cNvSpPr/>
                <p:nvPr/>
              </p:nvSpPr>
              <p:spPr>
                <a:xfrm>
                  <a:off x="10301753" y="544593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A2367F7-F593-CFFF-02B0-F6BB793C06E3}"/>
                    </a:ext>
                  </a:extLst>
                </p:cNvPr>
                <p:cNvSpPr/>
                <p:nvPr/>
              </p:nvSpPr>
              <p:spPr>
                <a:xfrm>
                  <a:off x="10391277" y="544593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9E693C0-E426-90BE-0AD0-D939C11F7A9F}"/>
                    </a:ext>
                  </a:extLst>
                </p:cNvPr>
                <p:cNvSpPr/>
                <p:nvPr/>
              </p:nvSpPr>
              <p:spPr>
                <a:xfrm>
                  <a:off x="10470015" y="54448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C237732-80F2-E892-122A-7C804EBF14F7}"/>
                    </a:ext>
                  </a:extLst>
                </p:cNvPr>
                <p:cNvSpPr/>
                <p:nvPr/>
              </p:nvSpPr>
              <p:spPr>
                <a:xfrm>
                  <a:off x="10089620" y="697139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267565-E8C1-82CC-D2EE-81B5D979D4B9}"/>
                    </a:ext>
                  </a:extLst>
                </p:cNvPr>
                <p:cNvSpPr/>
                <p:nvPr/>
              </p:nvSpPr>
              <p:spPr>
                <a:xfrm>
                  <a:off x="10168463" y="697243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92D092-B31B-58C6-DB0E-E8A5B9F95CD9}"/>
                    </a:ext>
                  </a:extLst>
                </p:cNvPr>
                <p:cNvSpPr/>
                <p:nvPr/>
              </p:nvSpPr>
              <p:spPr>
                <a:xfrm>
                  <a:off x="10238616" y="675138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79BBBEF-68D7-448F-C286-C7F19406DC36}"/>
                    </a:ext>
                  </a:extLst>
                </p:cNvPr>
                <p:cNvSpPr/>
                <p:nvPr/>
              </p:nvSpPr>
              <p:spPr>
                <a:xfrm>
                  <a:off x="10282383" y="699433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8B5F061-2C5F-BC6D-4F32-EAD8EFA2D26D}"/>
                    </a:ext>
                  </a:extLst>
                </p:cNvPr>
                <p:cNvSpPr/>
                <p:nvPr/>
              </p:nvSpPr>
              <p:spPr>
                <a:xfrm>
                  <a:off x="10398187" y="69713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1D880F58-C0CF-1AA7-29C9-B25F3405273D}"/>
                    </a:ext>
                  </a:extLst>
                </p:cNvPr>
                <p:cNvSpPr/>
                <p:nvPr/>
              </p:nvSpPr>
              <p:spPr>
                <a:xfrm>
                  <a:off x="10487606" y="697243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CDBF9D45-BA13-BFBC-D517-266AF53D2B85}"/>
                    </a:ext>
                  </a:extLst>
                </p:cNvPr>
                <p:cNvSpPr/>
                <p:nvPr/>
              </p:nvSpPr>
              <p:spPr>
                <a:xfrm>
                  <a:off x="10545613" y="658038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4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C40785-53E5-4821-E4CC-6DBAE5D94F39}"/>
                  </a:ext>
                </a:extLst>
              </p:cNvPr>
              <p:cNvSpPr/>
              <p:nvPr/>
            </p:nvSpPr>
            <p:spPr>
              <a:xfrm>
                <a:off x="10117158" y="855627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610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610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F9723F3-1E60-394A-E114-FA25D49859B6}"/>
                  </a:ext>
                </a:extLst>
              </p:cNvPr>
              <p:cNvSpPr/>
              <p:nvPr/>
            </p:nvSpPr>
            <p:spPr>
              <a:xfrm>
                <a:off x="9979470" y="262233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393 w 116013"/>
                  <a:gd name="connsiteY3" fmla="*/ 67879 h 108856"/>
                  <a:gd name="connsiteX4" fmla="*/ 102298 w 116013"/>
                  <a:gd name="connsiteY4" fmla="*/ 108857 h 108856"/>
                  <a:gd name="connsiteX5" fmla="*/ 63242 w 116013"/>
                  <a:gd name="connsiteY5" fmla="*/ 76846 h 108856"/>
                  <a:gd name="connsiteX6" fmla="*/ 30260 w 116013"/>
                  <a:gd name="connsiteY6" fmla="*/ 89984 h 108856"/>
                  <a:gd name="connsiteX7" fmla="*/ 37904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879"/>
                    </a:lnTo>
                    <a:lnTo>
                      <a:pt x="102298" y="108857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1263F8D-B533-D1F4-0941-41451A2130FA}"/>
                  </a:ext>
                </a:extLst>
              </p:cNvPr>
              <p:cNvSpPr/>
              <p:nvPr/>
            </p:nvSpPr>
            <p:spPr>
              <a:xfrm>
                <a:off x="10005541" y="787227"/>
                <a:ext cx="98213" cy="91756"/>
              </a:xfrm>
              <a:custGeom>
                <a:avLst/>
                <a:gdLst>
                  <a:gd name="connsiteX0" fmla="*/ 44604 w 98213"/>
                  <a:gd name="connsiteY0" fmla="*/ 0 h 91756"/>
                  <a:gd name="connsiteX1" fmla="*/ 61043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609 w 98213"/>
                  <a:gd name="connsiteY5" fmla="*/ 67045 h 91756"/>
                  <a:gd name="connsiteX6" fmla="*/ 25862 w 98213"/>
                  <a:gd name="connsiteY6" fmla="*/ 81642 h 91756"/>
                  <a:gd name="connsiteX7" fmla="*/ 32145 w 98213"/>
                  <a:gd name="connsiteY7" fmla="*/ 50466 h 91756"/>
                  <a:gd name="connsiteX8" fmla="*/ 0 w 98213"/>
                  <a:gd name="connsiteY8" fmla="*/ 24295 h 91756"/>
                  <a:gd name="connsiteX9" fmla="*/ 36751 w 98213"/>
                  <a:gd name="connsiteY9" fmla="*/ 30134 h 91756"/>
                  <a:gd name="connsiteX10" fmla="*/ 44604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4" y="0"/>
                    </a:moveTo>
                    <a:lnTo>
                      <a:pt x="61043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609" y="67045"/>
                    </a:lnTo>
                    <a:lnTo>
                      <a:pt x="25862" y="81642"/>
                    </a:lnTo>
                    <a:lnTo>
                      <a:pt x="32145" y="50466"/>
                    </a:lnTo>
                    <a:lnTo>
                      <a:pt x="0" y="24295"/>
                    </a:lnTo>
                    <a:lnTo>
                      <a:pt x="36751" y="30134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3347428-6521-84A1-EB69-32F75919B229}"/>
                  </a:ext>
                </a:extLst>
              </p:cNvPr>
              <p:cNvSpPr/>
              <p:nvPr/>
            </p:nvSpPr>
            <p:spPr>
              <a:xfrm>
                <a:off x="9895077" y="366085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553 w 133290"/>
                  <a:gd name="connsiteY6" fmla="*/ 107605 h 126999"/>
                  <a:gd name="connsiteX7" fmla="*/ 43453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0DEE02-04A9-374D-08F8-CE596DE9097C}"/>
                  </a:ext>
                </a:extLst>
              </p:cNvPr>
              <p:cNvSpPr/>
              <p:nvPr/>
            </p:nvSpPr>
            <p:spPr>
              <a:xfrm>
                <a:off x="9916332" y="661792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453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453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5B0415E-968A-D501-F550-EF21E972E9F6}"/>
                  </a:ext>
                </a:extLst>
              </p:cNvPr>
              <p:cNvSpPr/>
              <p:nvPr/>
            </p:nvSpPr>
            <p:spPr>
              <a:xfrm>
                <a:off x="9874974" y="517483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148 h 120221"/>
                  <a:gd name="connsiteX2" fmla="*/ 125751 w 125751"/>
                  <a:gd name="connsiteY2" fmla="*/ 56409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852 h 120221"/>
                  <a:gd name="connsiteX7" fmla="*/ 41044 w 125751"/>
                  <a:gd name="connsiteY7" fmla="*/ 64021 h 120221"/>
                  <a:gd name="connsiteX8" fmla="*/ 0 w 125751"/>
                  <a:gd name="connsiteY8" fmla="*/ 28778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148"/>
                    </a:lnTo>
                    <a:lnTo>
                      <a:pt x="125751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852"/>
                    </a:lnTo>
                    <a:lnTo>
                      <a:pt x="41044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3E9F6B-91BE-862D-87D0-B03AA191A2E0}"/>
                  </a:ext>
                </a:extLst>
              </p:cNvPr>
              <p:cNvSpPr/>
              <p:nvPr/>
            </p:nvSpPr>
            <p:spPr>
              <a:xfrm>
                <a:off x="10223120" y="877107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845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603 h 74343"/>
                  <a:gd name="connsiteX8" fmla="*/ 0 w 83554"/>
                  <a:gd name="connsiteY8" fmla="*/ 20854 h 74343"/>
                  <a:gd name="connsiteX9" fmla="*/ 31412 w 83554"/>
                  <a:gd name="connsiteY9" fmla="*/ 24920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603"/>
                    </a:lnTo>
                    <a:lnTo>
                      <a:pt x="0" y="20854"/>
                    </a:lnTo>
                    <a:lnTo>
                      <a:pt x="31412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7262787-5FDC-3931-C07E-282944570F80}"/>
                  </a:ext>
                </a:extLst>
              </p:cNvPr>
              <p:cNvSpPr/>
              <p:nvPr/>
            </p:nvSpPr>
            <p:spPr>
              <a:xfrm>
                <a:off x="10330547" y="873040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218 w 61462"/>
                  <a:gd name="connsiteY1" fmla="*/ 20020 h 53281"/>
                  <a:gd name="connsiteX2" fmla="*/ 61462 w 61462"/>
                  <a:gd name="connsiteY2" fmla="*/ 23565 h 53281"/>
                  <a:gd name="connsiteX3" fmla="*/ 44919 w 61462"/>
                  <a:gd name="connsiteY3" fmla="*/ 33262 h 53281"/>
                  <a:gd name="connsiteX4" fmla="*/ 54656 w 61462"/>
                  <a:gd name="connsiteY4" fmla="*/ 53281 h 53281"/>
                  <a:gd name="connsiteX5" fmla="*/ 33820 w 61462"/>
                  <a:gd name="connsiteY5" fmla="*/ 39309 h 53281"/>
                  <a:gd name="connsiteX6" fmla="*/ 16648 w 61462"/>
                  <a:gd name="connsiteY6" fmla="*/ 48381 h 53281"/>
                  <a:gd name="connsiteX7" fmla="*/ 20313 w 61462"/>
                  <a:gd name="connsiteY7" fmla="*/ 29925 h 53281"/>
                  <a:gd name="connsiteX8" fmla="*/ 0 w 61462"/>
                  <a:gd name="connsiteY8" fmla="*/ 15119 h 53281"/>
                  <a:gd name="connsiteX9" fmla="*/ 23035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565"/>
                    </a:lnTo>
                    <a:lnTo>
                      <a:pt x="44919" y="33262"/>
                    </a:lnTo>
                    <a:lnTo>
                      <a:pt x="54656" y="53281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29CFC84-24BE-9477-F9A9-9762B742284F}"/>
                  </a:ext>
                </a:extLst>
              </p:cNvPr>
              <p:cNvSpPr/>
              <p:nvPr/>
            </p:nvSpPr>
            <p:spPr>
              <a:xfrm>
                <a:off x="10409286" y="83790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267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267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9CAF910-44FE-696B-B32B-DADAA20926C0}"/>
                  </a:ext>
                </a:extLst>
              </p:cNvPr>
              <p:cNvSpPr/>
              <p:nvPr/>
            </p:nvSpPr>
            <p:spPr>
              <a:xfrm>
                <a:off x="10339133" y="264110"/>
                <a:ext cx="81670" cy="69547"/>
              </a:xfrm>
              <a:custGeom>
                <a:avLst/>
                <a:gdLst>
                  <a:gd name="connsiteX0" fmla="*/ 36752 w 81670"/>
                  <a:gd name="connsiteY0" fmla="*/ 0 h 69547"/>
                  <a:gd name="connsiteX1" fmla="*/ 50887 w 81670"/>
                  <a:gd name="connsiteY1" fmla="*/ 26276 h 69547"/>
                  <a:gd name="connsiteX2" fmla="*/ 81671 w 81670"/>
                  <a:gd name="connsiteY2" fmla="*/ 36598 h 69547"/>
                  <a:gd name="connsiteX3" fmla="*/ 59682 w 81670"/>
                  <a:gd name="connsiteY3" fmla="*/ 43480 h 69547"/>
                  <a:gd name="connsiteX4" fmla="*/ 72666 w 81670"/>
                  <a:gd name="connsiteY4" fmla="*/ 69547 h 69547"/>
                  <a:gd name="connsiteX5" fmla="*/ 45024 w 81670"/>
                  <a:gd name="connsiteY5" fmla="*/ 47859 h 69547"/>
                  <a:gd name="connsiteX6" fmla="*/ 22093 w 81670"/>
                  <a:gd name="connsiteY6" fmla="*/ 54220 h 69547"/>
                  <a:gd name="connsiteX7" fmla="*/ 27014 w 81670"/>
                  <a:gd name="connsiteY7" fmla="*/ 33262 h 69547"/>
                  <a:gd name="connsiteX8" fmla="*/ 0 w 81670"/>
                  <a:gd name="connsiteY8" fmla="*/ 10635 h 69547"/>
                  <a:gd name="connsiteX9" fmla="*/ 30679 w 81670"/>
                  <a:gd name="connsiteY9" fmla="*/ 19811 h 69547"/>
                  <a:gd name="connsiteX10" fmla="*/ 36752 w 81670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547">
                    <a:moveTo>
                      <a:pt x="36752" y="0"/>
                    </a:moveTo>
                    <a:lnTo>
                      <a:pt x="50887" y="26276"/>
                    </a:lnTo>
                    <a:lnTo>
                      <a:pt x="81671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679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5114486-D4D4-7A50-5299-97A9A2BF9D72}"/>
                  </a:ext>
                </a:extLst>
              </p:cNvPr>
              <p:cNvSpPr/>
              <p:nvPr/>
            </p:nvSpPr>
            <p:spPr>
              <a:xfrm>
                <a:off x="10223120" y="218232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0968 h 82163"/>
                  <a:gd name="connsiteX2" fmla="*/ 92874 w 92873"/>
                  <a:gd name="connsiteY2" fmla="*/ 42750 h 82163"/>
                  <a:gd name="connsiteX3" fmla="*/ 67849 w 92873"/>
                  <a:gd name="connsiteY3" fmla="*/ 51300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669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0968"/>
                    </a:lnTo>
                    <a:lnTo>
                      <a:pt x="92874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92C2E486-4CFD-45D7-5066-BA7CD90FFB36}"/>
                  </a:ext>
                </a:extLst>
              </p:cNvPr>
              <p:cNvSpPr/>
              <p:nvPr/>
            </p:nvSpPr>
            <p:spPr>
              <a:xfrm>
                <a:off x="10100091" y="211767"/>
                <a:ext cx="102820" cy="93841"/>
              </a:xfrm>
              <a:custGeom>
                <a:avLst/>
                <a:gdLst>
                  <a:gd name="connsiteX0" fmla="*/ 46594 w 102820"/>
                  <a:gd name="connsiteY0" fmla="*/ 0 h 93841"/>
                  <a:gd name="connsiteX1" fmla="*/ 63975 w 102820"/>
                  <a:gd name="connsiteY1" fmla="*/ 35451 h 93841"/>
                  <a:gd name="connsiteX2" fmla="*/ 102821 w 102820"/>
                  <a:gd name="connsiteY2" fmla="*/ 47859 h 93841"/>
                  <a:gd name="connsiteX3" fmla="*/ 74969 w 102820"/>
                  <a:gd name="connsiteY3" fmla="*/ 58599 h 93841"/>
                  <a:gd name="connsiteX4" fmla="*/ 90989 w 102820"/>
                  <a:gd name="connsiteY4" fmla="*/ 93842 h 93841"/>
                  <a:gd name="connsiteX5" fmla="*/ 56227 w 102820"/>
                  <a:gd name="connsiteY5" fmla="*/ 65377 h 93841"/>
                  <a:gd name="connsiteX6" fmla="*/ 27224 w 102820"/>
                  <a:gd name="connsiteY6" fmla="*/ 75386 h 93841"/>
                  <a:gd name="connsiteX7" fmla="*/ 33820 w 102820"/>
                  <a:gd name="connsiteY7" fmla="*/ 46400 h 93841"/>
                  <a:gd name="connsiteX8" fmla="*/ 0 w 102820"/>
                  <a:gd name="connsiteY8" fmla="*/ 16683 h 93841"/>
                  <a:gd name="connsiteX9" fmla="*/ 38532 w 102820"/>
                  <a:gd name="connsiteY9" fmla="*/ 27736 h 93841"/>
                  <a:gd name="connsiteX10" fmla="*/ 46594 w 102820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841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599"/>
                    </a:lnTo>
                    <a:lnTo>
                      <a:pt x="90989" y="93842"/>
                    </a:lnTo>
                    <a:lnTo>
                      <a:pt x="56227" y="65377"/>
                    </a:lnTo>
                    <a:lnTo>
                      <a:pt x="27224" y="75386"/>
                    </a:lnTo>
                    <a:lnTo>
                      <a:pt x="33820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9">
              <a:extLst>
                <a:ext uri="{FF2B5EF4-FFF2-40B4-BE49-F238E27FC236}">
                  <a16:creationId xmlns:a16="http://schemas.microsoft.com/office/drawing/2014/main" id="{6C15E5D9-0669-DD78-FC3F-D4F61A01CD76}"/>
                </a:ext>
              </a:extLst>
            </p:cNvPr>
            <p:cNvGrpSpPr/>
            <p:nvPr/>
          </p:nvGrpSpPr>
          <p:grpSpPr>
            <a:xfrm>
              <a:off x="10863918" y="211767"/>
              <a:ext cx="1114171" cy="739683"/>
              <a:chOff x="10863918" y="211767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47A3607F-9B70-D712-3229-0DA86CA17D9A}"/>
                  </a:ext>
                </a:extLst>
              </p:cNvPr>
              <p:cNvSpPr/>
              <p:nvPr/>
            </p:nvSpPr>
            <p:spPr>
              <a:xfrm>
                <a:off x="10863918" y="211767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286352C-3012-713B-712A-1034E1948F43}"/>
                  </a:ext>
                </a:extLst>
              </p:cNvPr>
              <p:cNvSpPr/>
              <p:nvPr/>
            </p:nvSpPr>
            <p:spPr>
              <a:xfrm>
                <a:off x="11142434" y="304254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C1C0CB-A468-C541-B1E4-8C494610C4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683500"/>
            <a:ext cx="5284054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9733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Lef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F12F801-9558-A127-1A06-894F350F67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152326 w 12192000"/>
              <a:gd name="connsiteY3" fmla="*/ 6858000 h 6858000"/>
              <a:gd name="connsiteX4" fmla="*/ 4963348 w 12192000"/>
              <a:gd name="connsiteY4" fmla="*/ 6800187 h 6858000"/>
              <a:gd name="connsiteX5" fmla="*/ 3597818 w 12192000"/>
              <a:gd name="connsiteY5" fmla="*/ 6174937 h 6858000"/>
              <a:gd name="connsiteX6" fmla="*/ 608160 w 12192000"/>
              <a:gd name="connsiteY6" fmla="*/ 5440259 h 6858000"/>
              <a:gd name="connsiteX7" fmla="*/ 299684 w 12192000"/>
              <a:gd name="connsiteY7" fmla="*/ 5443921 h 6858000"/>
              <a:gd name="connsiteX8" fmla="*/ 0 w 12192000"/>
              <a:gd name="connsiteY8" fmla="*/ 54540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152326" y="6858000"/>
                </a:lnTo>
                <a:lnTo>
                  <a:pt x="4963348" y="6800187"/>
                </a:lnTo>
                <a:cubicBezTo>
                  <a:pt x="4363533" y="6603412"/>
                  <a:pt x="3963280" y="6379396"/>
                  <a:pt x="3597818" y="6174937"/>
                </a:cubicBezTo>
                <a:cubicBezTo>
                  <a:pt x="2899641" y="5784242"/>
                  <a:pt x="2284705" y="5440259"/>
                  <a:pt x="608160" y="5440259"/>
                </a:cubicBezTo>
                <a:cubicBezTo>
                  <a:pt x="509109" y="5440259"/>
                  <a:pt x="406366" y="5441458"/>
                  <a:pt x="299684" y="5443921"/>
                </a:cubicBezTo>
                <a:lnTo>
                  <a:pt x="0" y="545407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8">
            <a:extLst>
              <a:ext uri="{FF2B5EF4-FFF2-40B4-BE49-F238E27FC236}">
                <a16:creationId xmlns:a16="http://schemas.microsoft.com/office/drawing/2014/main" id="{D1393CEB-33A8-2ACD-8B80-DCCA0686961E}"/>
              </a:ext>
            </a:extLst>
          </p:cNvPr>
          <p:cNvGrpSpPr/>
          <p:nvPr/>
        </p:nvGrpSpPr>
        <p:grpSpPr>
          <a:xfrm>
            <a:off x="212758" y="5910094"/>
            <a:ext cx="2103116" cy="739683"/>
            <a:chOff x="212758" y="5910094"/>
            <a:chExt cx="2103116" cy="739683"/>
          </a:xfrm>
        </p:grpSpPr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D540919F-E25D-96FF-B123-1AD26E5F1489}"/>
                </a:ext>
              </a:extLst>
            </p:cNvPr>
            <p:cNvGrpSpPr/>
            <p:nvPr/>
          </p:nvGrpSpPr>
          <p:grpSpPr>
            <a:xfrm>
              <a:off x="212758" y="5910094"/>
              <a:ext cx="858690" cy="739683"/>
              <a:chOff x="212758" y="5910094"/>
              <a:chExt cx="858690" cy="739683"/>
            </a:xfrm>
          </p:grpSpPr>
          <p:grpSp>
            <p:nvGrpSpPr>
              <p:cNvPr id="13" name="Graphic 8">
                <a:extLst>
                  <a:ext uri="{FF2B5EF4-FFF2-40B4-BE49-F238E27FC236}">
                    <a16:creationId xmlns:a16="http://schemas.microsoft.com/office/drawing/2014/main" id="{FDEFED48-75E7-E4AF-26A4-69A4AF41B230}"/>
                  </a:ext>
                </a:extLst>
              </p:cNvPr>
              <p:cNvGrpSpPr/>
              <p:nvPr/>
            </p:nvGrpSpPr>
            <p:grpSpPr>
              <a:xfrm>
                <a:off x="423844" y="6059928"/>
                <a:ext cx="647603" cy="426563"/>
                <a:chOff x="423844" y="6059928"/>
                <a:chExt cx="647603" cy="426563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6D3DC78-230D-0C8B-486C-4F64544D46D1}"/>
                    </a:ext>
                  </a:extLst>
                </p:cNvPr>
                <p:cNvSpPr/>
                <p:nvPr/>
              </p:nvSpPr>
              <p:spPr>
                <a:xfrm>
                  <a:off x="423844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8E7C4AD8-575C-358C-7A8A-DA633C3E495F}"/>
                    </a:ext>
                  </a:extLst>
                </p:cNvPr>
                <p:cNvSpPr/>
                <p:nvPr/>
              </p:nvSpPr>
              <p:spPr>
                <a:xfrm>
                  <a:off x="502687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B8295AB-1C0C-09AD-E3DA-345708BB6E43}"/>
                    </a:ext>
                  </a:extLst>
                </p:cNvPr>
                <p:cNvSpPr/>
                <p:nvPr/>
              </p:nvSpPr>
              <p:spPr>
                <a:xfrm>
                  <a:off x="576295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D18A1D2-D8D5-EF56-6A30-2B6AD42EAAFA}"/>
                    </a:ext>
                  </a:extLst>
                </p:cNvPr>
                <p:cNvSpPr/>
                <p:nvPr/>
              </p:nvSpPr>
              <p:spPr>
                <a:xfrm>
                  <a:off x="62561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7A91301-07BD-2E8D-363D-7D69ADF0C851}"/>
                    </a:ext>
                  </a:extLst>
                </p:cNvPr>
                <p:cNvSpPr/>
                <p:nvPr/>
              </p:nvSpPr>
              <p:spPr>
                <a:xfrm>
                  <a:off x="704350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66D57105-9094-96D9-388E-E434FDF40E7F}"/>
                    </a:ext>
                  </a:extLst>
                </p:cNvPr>
                <p:cNvSpPr/>
                <p:nvPr/>
              </p:nvSpPr>
              <p:spPr>
                <a:xfrm>
                  <a:off x="76225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AD67442-5947-D3F1-6003-A86216BF7F61}"/>
                    </a:ext>
                  </a:extLst>
                </p:cNvPr>
                <p:cNvSpPr/>
                <p:nvPr/>
              </p:nvSpPr>
              <p:spPr>
                <a:xfrm>
                  <a:off x="84465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54A3135-89BD-F3B9-F376-2FBEBD7D24EB}"/>
                    </a:ext>
                  </a:extLst>
                </p:cNvPr>
                <p:cNvSpPr/>
                <p:nvPr/>
              </p:nvSpPr>
              <p:spPr>
                <a:xfrm>
                  <a:off x="901720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69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793031A-3240-1EFF-B8EE-62386C998DAD}"/>
                    </a:ext>
                  </a:extLst>
                </p:cNvPr>
                <p:cNvSpPr/>
                <p:nvPr/>
              </p:nvSpPr>
              <p:spPr>
                <a:xfrm>
                  <a:off x="93292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ED1C9F9-9707-79F3-7334-A642B2EADA23}"/>
                    </a:ext>
                  </a:extLst>
                </p:cNvPr>
                <p:cNvSpPr/>
                <p:nvPr/>
              </p:nvSpPr>
              <p:spPr>
                <a:xfrm>
                  <a:off x="1000667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DAEF4B1-2A2C-8FFF-1DA0-8C60CE6C887E}"/>
                    </a:ext>
                  </a:extLst>
                </p:cNvPr>
                <p:cNvSpPr/>
                <p:nvPr/>
              </p:nvSpPr>
              <p:spPr>
                <a:xfrm>
                  <a:off x="423844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F547BF4-E4E9-3E96-E5BD-A0FEE0E571C9}"/>
                    </a:ext>
                  </a:extLst>
                </p:cNvPr>
                <p:cNvSpPr/>
                <p:nvPr/>
              </p:nvSpPr>
              <p:spPr>
                <a:xfrm>
                  <a:off x="502373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F4B3585-D487-F409-3052-0F81CB362DA1}"/>
                    </a:ext>
                  </a:extLst>
                </p:cNvPr>
                <p:cNvSpPr/>
                <p:nvPr/>
              </p:nvSpPr>
              <p:spPr>
                <a:xfrm>
                  <a:off x="585091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290050D-D8F5-D690-FA09-F7745BF73829}"/>
                    </a:ext>
                  </a:extLst>
                </p:cNvPr>
                <p:cNvSpPr/>
                <p:nvPr/>
              </p:nvSpPr>
              <p:spPr>
                <a:xfrm>
                  <a:off x="63943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61FC34C-D237-4EDB-5938-841693A18451}"/>
                    </a:ext>
                  </a:extLst>
                </p:cNvPr>
                <p:cNvSpPr/>
                <p:nvPr/>
              </p:nvSpPr>
              <p:spPr>
                <a:xfrm>
                  <a:off x="729061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3BFB95C-37ED-D19B-715F-C75970F35A0F}"/>
                    </a:ext>
                  </a:extLst>
                </p:cNvPr>
                <p:cNvSpPr/>
                <p:nvPr/>
              </p:nvSpPr>
              <p:spPr>
                <a:xfrm>
                  <a:off x="807695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7CF5D8-9684-8C6E-9E45-91343E2A0C11}"/>
                    </a:ext>
                  </a:extLst>
                </p:cNvPr>
                <p:cNvSpPr/>
                <p:nvPr/>
              </p:nvSpPr>
              <p:spPr>
                <a:xfrm>
                  <a:off x="427404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750ED79-E18B-2131-C054-BD20DEA0FC6E}"/>
                    </a:ext>
                  </a:extLst>
                </p:cNvPr>
                <p:cNvSpPr/>
                <p:nvPr/>
              </p:nvSpPr>
              <p:spPr>
                <a:xfrm>
                  <a:off x="506247" y="6395569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55117C8-9025-7C4E-1D7D-2F4F35BBAB2C}"/>
                    </a:ext>
                  </a:extLst>
                </p:cNvPr>
                <p:cNvSpPr/>
                <p:nvPr/>
              </p:nvSpPr>
              <p:spPr>
                <a:xfrm>
                  <a:off x="576295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F40E864-3677-BD0B-CAA2-752FA9A96F53}"/>
                    </a:ext>
                  </a:extLst>
                </p:cNvPr>
                <p:cNvSpPr/>
                <p:nvPr/>
              </p:nvSpPr>
              <p:spPr>
                <a:xfrm>
                  <a:off x="620167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29FE8E9F-28D1-9827-6031-47D12082DA74}"/>
                    </a:ext>
                  </a:extLst>
                </p:cNvPr>
                <p:cNvSpPr/>
                <p:nvPr/>
              </p:nvSpPr>
              <p:spPr>
                <a:xfrm>
                  <a:off x="735971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7A83728-5BBB-590D-29D9-18AE248B004F}"/>
                    </a:ext>
                  </a:extLst>
                </p:cNvPr>
                <p:cNvSpPr/>
                <p:nvPr/>
              </p:nvSpPr>
              <p:spPr>
                <a:xfrm>
                  <a:off x="825390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9BE8E0C-9341-E3FA-5B0B-28288366C65C}"/>
                    </a:ext>
                  </a:extLst>
                </p:cNvPr>
                <p:cNvSpPr/>
                <p:nvPr/>
              </p:nvSpPr>
              <p:spPr>
                <a:xfrm>
                  <a:off x="883397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3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30F6516-85D1-353F-BEC7-39C006E91052}"/>
                  </a:ext>
                </a:extLst>
              </p:cNvPr>
              <p:cNvSpPr/>
              <p:nvPr/>
            </p:nvSpPr>
            <p:spPr>
              <a:xfrm>
                <a:off x="454942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768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506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768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506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E0C6C9-8595-8A6A-A2E7-D3B1DB472579}"/>
                  </a:ext>
                </a:extLst>
              </p:cNvPr>
              <p:cNvSpPr/>
              <p:nvPr/>
            </p:nvSpPr>
            <p:spPr>
              <a:xfrm>
                <a:off x="317254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288 w 116013"/>
                  <a:gd name="connsiteY3" fmla="*/ 67983 h 108960"/>
                  <a:gd name="connsiteX4" fmla="*/ 102297 w 116013"/>
                  <a:gd name="connsiteY4" fmla="*/ 108961 h 108960"/>
                  <a:gd name="connsiteX5" fmla="*/ 63137 w 116013"/>
                  <a:gd name="connsiteY5" fmla="*/ 76846 h 108960"/>
                  <a:gd name="connsiteX6" fmla="*/ 30260 w 116013"/>
                  <a:gd name="connsiteY6" fmla="*/ 89984 h 108960"/>
                  <a:gd name="connsiteX7" fmla="*/ 37799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983"/>
                    </a:lnTo>
                    <a:lnTo>
                      <a:pt x="102297" y="108961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799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D3774DC-772B-3401-A293-EDD9F0172E3B}"/>
                  </a:ext>
                </a:extLst>
              </p:cNvPr>
              <p:cNvSpPr/>
              <p:nvPr/>
            </p:nvSpPr>
            <p:spPr>
              <a:xfrm>
                <a:off x="343221" y="6485554"/>
                <a:ext cx="98213" cy="91860"/>
              </a:xfrm>
              <a:custGeom>
                <a:avLst/>
                <a:gdLst>
                  <a:gd name="connsiteX0" fmla="*/ 44605 w 98213"/>
                  <a:gd name="connsiteY0" fmla="*/ 0 h 91860"/>
                  <a:gd name="connsiteX1" fmla="*/ 61148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714 w 98213"/>
                  <a:gd name="connsiteY5" fmla="*/ 67149 h 91860"/>
                  <a:gd name="connsiteX6" fmla="*/ 25862 w 98213"/>
                  <a:gd name="connsiteY6" fmla="*/ 81747 h 91860"/>
                  <a:gd name="connsiteX7" fmla="*/ 32249 w 98213"/>
                  <a:gd name="connsiteY7" fmla="*/ 50466 h 91860"/>
                  <a:gd name="connsiteX8" fmla="*/ 0 w 98213"/>
                  <a:gd name="connsiteY8" fmla="*/ 24399 h 91860"/>
                  <a:gd name="connsiteX9" fmla="*/ 36856 w 98213"/>
                  <a:gd name="connsiteY9" fmla="*/ 30238 h 91860"/>
                  <a:gd name="connsiteX10" fmla="*/ 44605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5" y="0"/>
                    </a:moveTo>
                    <a:lnTo>
                      <a:pt x="61148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714" y="67149"/>
                    </a:lnTo>
                    <a:lnTo>
                      <a:pt x="25862" y="81747"/>
                    </a:lnTo>
                    <a:lnTo>
                      <a:pt x="32249" y="50466"/>
                    </a:lnTo>
                    <a:lnTo>
                      <a:pt x="0" y="24399"/>
                    </a:lnTo>
                    <a:lnTo>
                      <a:pt x="36856" y="30238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59F2EDD-0B7C-3407-7838-80A213E28791}"/>
                  </a:ext>
                </a:extLst>
              </p:cNvPr>
              <p:cNvSpPr/>
              <p:nvPr/>
            </p:nvSpPr>
            <p:spPr>
              <a:xfrm>
                <a:off x="232861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822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352 w 133290"/>
                  <a:gd name="connsiteY5" fmla="*/ 90610 h 126895"/>
                  <a:gd name="connsiteX6" fmla="*/ 34448 w 133290"/>
                  <a:gd name="connsiteY6" fmla="*/ 107605 h 126895"/>
                  <a:gd name="connsiteX7" fmla="*/ 43348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822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352" y="90610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53CC3F0-6FAF-84BB-A7B6-987313DEDBB5}"/>
                  </a:ext>
                </a:extLst>
              </p:cNvPr>
              <p:cNvSpPr/>
              <p:nvPr/>
            </p:nvSpPr>
            <p:spPr>
              <a:xfrm>
                <a:off x="254116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2928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348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2928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348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8149BC-B534-C367-48CC-39F315EE4087}"/>
                  </a:ext>
                </a:extLst>
              </p:cNvPr>
              <p:cNvSpPr/>
              <p:nvPr/>
            </p:nvSpPr>
            <p:spPr>
              <a:xfrm>
                <a:off x="212758" y="6215810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253 h 120221"/>
                  <a:gd name="connsiteX2" fmla="*/ 125647 w 125646"/>
                  <a:gd name="connsiteY2" fmla="*/ 56514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956 h 120221"/>
                  <a:gd name="connsiteX7" fmla="*/ 40940 w 125646"/>
                  <a:gd name="connsiteY7" fmla="*/ 64021 h 120221"/>
                  <a:gd name="connsiteX8" fmla="*/ 0 w 125646"/>
                  <a:gd name="connsiteY8" fmla="*/ 28882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253"/>
                    </a:lnTo>
                    <a:lnTo>
                      <a:pt x="125647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956"/>
                    </a:lnTo>
                    <a:lnTo>
                      <a:pt x="40940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02D7AE-A0DB-12D6-54E9-4EC3F44C5C43}"/>
                  </a:ext>
                </a:extLst>
              </p:cNvPr>
              <p:cNvSpPr/>
              <p:nvPr/>
            </p:nvSpPr>
            <p:spPr>
              <a:xfrm>
                <a:off x="560904" y="6575433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1934 w 83450"/>
                  <a:gd name="connsiteY1" fmla="*/ 27944 h 74343"/>
                  <a:gd name="connsiteX2" fmla="*/ 83450 w 83450"/>
                  <a:gd name="connsiteY2" fmla="*/ 32949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407 w 83450"/>
                  <a:gd name="connsiteY6" fmla="*/ 67462 h 74343"/>
                  <a:gd name="connsiteX7" fmla="*/ 27538 w 83450"/>
                  <a:gd name="connsiteY7" fmla="*/ 41708 h 74343"/>
                  <a:gd name="connsiteX8" fmla="*/ 0 w 83450"/>
                  <a:gd name="connsiteY8" fmla="*/ 20958 h 74343"/>
                  <a:gd name="connsiteX9" fmla="*/ 31307 w 83450"/>
                  <a:gd name="connsiteY9" fmla="*/ 25025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1934" y="27944"/>
                    </a:lnTo>
                    <a:lnTo>
                      <a:pt x="83450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407" y="67462"/>
                    </a:lnTo>
                    <a:lnTo>
                      <a:pt x="27538" y="41708"/>
                    </a:lnTo>
                    <a:lnTo>
                      <a:pt x="0" y="20958"/>
                    </a:lnTo>
                    <a:lnTo>
                      <a:pt x="31307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24A2F8-A15B-6232-D952-3874DDA24DEA}"/>
                  </a:ext>
                </a:extLst>
              </p:cNvPr>
              <p:cNvSpPr/>
              <p:nvPr/>
            </p:nvSpPr>
            <p:spPr>
              <a:xfrm>
                <a:off x="66822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322 w 61462"/>
                  <a:gd name="connsiteY1" fmla="*/ 20020 h 53177"/>
                  <a:gd name="connsiteX2" fmla="*/ 61462 w 61462"/>
                  <a:gd name="connsiteY2" fmla="*/ 23460 h 53177"/>
                  <a:gd name="connsiteX3" fmla="*/ 45023 w 61462"/>
                  <a:gd name="connsiteY3" fmla="*/ 33157 h 53177"/>
                  <a:gd name="connsiteX4" fmla="*/ 54761 w 61462"/>
                  <a:gd name="connsiteY4" fmla="*/ 53177 h 53177"/>
                  <a:gd name="connsiteX5" fmla="*/ 33925 w 61462"/>
                  <a:gd name="connsiteY5" fmla="*/ 39309 h 53177"/>
                  <a:gd name="connsiteX6" fmla="*/ 16753 w 61462"/>
                  <a:gd name="connsiteY6" fmla="*/ 48381 h 53177"/>
                  <a:gd name="connsiteX7" fmla="*/ 20418 w 61462"/>
                  <a:gd name="connsiteY7" fmla="*/ 29925 h 53177"/>
                  <a:gd name="connsiteX8" fmla="*/ 0 w 61462"/>
                  <a:gd name="connsiteY8" fmla="*/ 15119 h 53177"/>
                  <a:gd name="connsiteX9" fmla="*/ 23140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460"/>
                    </a:lnTo>
                    <a:lnTo>
                      <a:pt x="45023" y="33157"/>
                    </a:lnTo>
                    <a:lnTo>
                      <a:pt x="54761" y="53177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FD3A7B3-DBFC-CF72-8C24-1CA46B44D994}"/>
                  </a:ext>
                </a:extLst>
              </p:cNvPr>
              <p:cNvSpPr/>
              <p:nvPr/>
            </p:nvSpPr>
            <p:spPr>
              <a:xfrm>
                <a:off x="746965" y="6536332"/>
                <a:ext cx="61462" cy="51821"/>
              </a:xfrm>
              <a:custGeom>
                <a:avLst/>
                <a:gdLst>
                  <a:gd name="connsiteX0" fmla="*/ 27642 w 61462"/>
                  <a:gd name="connsiteY0" fmla="*/ 0 h 51821"/>
                  <a:gd name="connsiteX1" fmla="*/ 38322 w 61462"/>
                  <a:gd name="connsiteY1" fmla="*/ 19498 h 51821"/>
                  <a:gd name="connsiteX2" fmla="*/ 61462 w 61462"/>
                  <a:gd name="connsiteY2" fmla="*/ 22939 h 51821"/>
                  <a:gd name="connsiteX3" fmla="*/ 45023 w 61462"/>
                  <a:gd name="connsiteY3" fmla="*/ 32323 h 51821"/>
                  <a:gd name="connsiteX4" fmla="*/ 54761 w 61462"/>
                  <a:gd name="connsiteY4" fmla="*/ 51822 h 51821"/>
                  <a:gd name="connsiteX5" fmla="*/ 33925 w 61462"/>
                  <a:gd name="connsiteY5" fmla="*/ 38162 h 51821"/>
                  <a:gd name="connsiteX6" fmla="*/ 16753 w 61462"/>
                  <a:gd name="connsiteY6" fmla="*/ 46921 h 51821"/>
                  <a:gd name="connsiteX7" fmla="*/ 20418 w 61462"/>
                  <a:gd name="connsiteY7" fmla="*/ 28987 h 51821"/>
                  <a:gd name="connsiteX8" fmla="*/ 0 w 61462"/>
                  <a:gd name="connsiteY8" fmla="*/ 14493 h 51821"/>
                  <a:gd name="connsiteX9" fmla="*/ 23140 w 61462"/>
                  <a:gd name="connsiteY9" fmla="*/ 17309 h 51821"/>
                  <a:gd name="connsiteX10" fmla="*/ 27642 w 61462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1821">
                    <a:moveTo>
                      <a:pt x="27642" y="0"/>
                    </a:moveTo>
                    <a:lnTo>
                      <a:pt x="38322" y="19498"/>
                    </a:lnTo>
                    <a:lnTo>
                      <a:pt x="61462" y="22939"/>
                    </a:lnTo>
                    <a:lnTo>
                      <a:pt x="45023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8" y="28987"/>
                    </a:lnTo>
                    <a:lnTo>
                      <a:pt x="0" y="14493"/>
                    </a:lnTo>
                    <a:lnTo>
                      <a:pt x="23140" y="17309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19089C8-1E7D-8340-FB9B-B739972CB45D}"/>
                  </a:ext>
                </a:extLst>
              </p:cNvPr>
              <p:cNvSpPr/>
              <p:nvPr/>
            </p:nvSpPr>
            <p:spPr>
              <a:xfrm>
                <a:off x="676918" y="5962437"/>
                <a:ext cx="81565" cy="69651"/>
              </a:xfrm>
              <a:custGeom>
                <a:avLst/>
                <a:gdLst>
                  <a:gd name="connsiteX0" fmla="*/ 36752 w 81565"/>
                  <a:gd name="connsiteY0" fmla="*/ 0 h 69651"/>
                  <a:gd name="connsiteX1" fmla="*/ 50782 w 81565"/>
                  <a:gd name="connsiteY1" fmla="*/ 26380 h 69651"/>
                  <a:gd name="connsiteX2" fmla="*/ 81566 w 81565"/>
                  <a:gd name="connsiteY2" fmla="*/ 36598 h 69651"/>
                  <a:gd name="connsiteX3" fmla="*/ 59682 w 81565"/>
                  <a:gd name="connsiteY3" fmla="*/ 43584 h 69651"/>
                  <a:gd name="connsiteX4" fmla="*/ 72666 w 81565"/>
                  <a:gd name="connsiteY4" fmla="*/ 69652 h 69651"/>
                  <a:gd name="connsiteX5" fmla="*/ 44919 w 81565"/>
                  <a:gd name="connsiteY5" fmla="*/ 47859 h 69651"/>
                  <a:gd name="connsiteX6" fmla="*/ 22093 w 81565"/>
                  <a:gd name="connsiteY6" fmla="*/ 54220 h 69651"/>
                  <a:gd name="connsiteX7" fmla="*/ 27014 w 81565"/>
                  <a:gd name="connsiteY7" fmla="*/ 33366 h 69651"/>
                  <a:gd name="connsiteX8" fmla="*/ 0 w 81565"/>
                  <a:gd name="connsiteY8" fmla="*/ 10635 h 69651"/>
                  <a:gd name="connsiteX9" fmla="*/ 30574 w 81565"/>
                  <a:gd name="connsiteY9" fmla="*/ 19915 h 69651"/>
                  <a:gd name="connsiteX10" fmla="*/ 36752 w 81565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651">
                    <a:moveTo>
                      <a:pt x="36752" y="0"/>
                    </a:moveTo>
                    <a:lnTo>
                      <a:pt x="50782" y="26380"/>
                    </a:lnTo>
                    <a:lnTo>
                      <a:pt x="81566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574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01D43E-1BCF-5427-AC3E-004D970016DA}"/>
                  </a:ext>
                </a:extLst>
              </p:cNvPr>
              <p:cNvSpPr/>
              <p:nvPr/>
            </p:nvSpPr>
            <p:spPr>
              <a:xfrm>
                <a:off x="560799" y="5916558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1072 h 82163"/>
                  <a:gd name="connsiteX2" fmla="*/ 92979 w 92978"/>
                  <a:gd name="connsiteY2" fmla="*/ 42750 h 82163"/>
                  <a:gd name="connsiteX3" fmla="*/ 67849 w 92978"/>
                  <a:gd name="connsiteY3" fmla="*/ 51405 h 82163"/>
                  <a:gd name="connsiteX4" fmla="*/ 82508 w 92978"/>
                  <a:gd name="connsiteY4" fmla="*/ 82164 h 82163"/>
                  <a:gd name="connsiteX5" fmla="*/ 50992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773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1072"/>
                    </a:lnTo>
                    <a:lnTo>
                      <a:pt x="92979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4AD6B89-75E1-4B85-0D4E-D82FF53EDBF5}"/>
                  </a:ext>
                </a:extLst>
              </p:cNvPr>
              <p:cNvSpPr/>
              <p:nvPr/>
            </p:nvSpPr>
            <p:spPr>
              <a:xfrm>
                <a:off x="437875" y="5910094"/>
                <a:ext cx="102716" cy="93946"/>
              </a:xfrm>
              <a:custGeom>
                <a:avLst/>
                <a:gdLst>
                  <a:gd name="connsiteX0" fmla="*/ 46489 w 102716"/>
                  <a:gd name="connsiteY0" fmla="*/ 0 h 93946"/>
                  <a:gd name="connsiteX1" fmla="*/ 63975 w 102716"/>
                  <a:gd name="connsiteY1" fmla="*/ 35451 h 93946"/>
                  <a:gd name="connsiteX2" fmla="*/ 102716 w 102716"/>
                  <a:gd name="connsiteY2" fmla="*/ 47859 h 93946"/>
                  <a:gd name="connsiteX3" fmla="*/ 74865 w 102716"/>
                  <a:gd name="connsiteY3" fmla="*/ 58703 h 93946"/>
                  <a:gd name="connsiteX4" fmla="*/ 90884 w 102716"/>
                  <a:gd name="connsiteY4" fmla="*/ 93946 h 93946"/>
                  <a:gd name="connsiteX5" fmla="*/ 56227 w 102716"/>
                  <a:gd name="connsiteY5" fmla="*/ 65481 h 93946"/>
                  <a:gd name="connsiteX6" fmla="*/ 27223 w 102716"/>
                  <a:gd name="connsiteY6" fmla="*/ 75491 h 93946"/>
                  <a:gd name="connsiteX7" fmla="*/ 33715 w 102716"/>
                  <a:gd name="connsiteY7" fmla="*/ 46400 h 93946"/>
                  <a:gd name="connsiteX8" fmla="*/ 0 w 102716"/>
                  <a:gd name="connsiteY8" fmla="*/ 16787 h 93946"/>
                  <a:gd name="connsiteX9" fmla="*/ 38532 w 102716"/>
                  <a:gd name="connsiteY9" fmla="*/ 27736 h 93946"/>
                  <a:gd name="connsiteX10" fmla="*/ 46489 w 102716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946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703"/>
                    </a:lnTo>
                    <a:lnTo>
                      <a:pt x="90884" y="93946"/>
                    </a:lnTo>
                    <a:lnTo>
                      <a:pt x="56227" y="65481"/>
                    </a:lnTo>
                    <a:lnTo>
                      <a:pt x="27223" y="75491"/>
                    </a:lnTo>
                    <a:lnTo>
                      <a:pt x="33715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8">
              <a:extLst>
                <a:ext uri="{FF2B5EF4-FFF2-40B4-BE49-F238E27FC236}">
                  <a16:creationId xmlns:a16="http://schemas.microsoft.com/office/drawing/2014/main" id="{90DDA116-A422-6464-3981-D21D4A866493}"/>
                </a:ext>
              </a:extLst>
            </p:cNvPr>
            <p:cNvGrpSpPr/>
            <p:nvPr/>
          </p:nvGrpSpPr>
          <p:grpSpPr>
            <a:xfrm>
              <a:off x="1201702" y="5910094"/>
              <a:ext cx="1114171" cy="739683"/>
              <a:chOff x="1201702" y="5910094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ECF95B7-C4E8-3A5E-66D7-17D20DA3DE40}"/>
                  </a:ext>
                </a:extLst>
              </p:cNvPr>
              <p:cNvSpPr/>
              <p:nvPr/>
            </p:nvSpPr>
            <p:spPr>
              <a:xfrm>
                <a:off x="1201702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7C779B8-32DC-7A27-ACCE-CCC6253AFFEB}"/>
                  </a:ext>
                </a:extLst>
              </p:cNvPr>
              <p:cNvSpPr/>
              <p:nvPr/>
            </p:nvSpPr>
            <p:spPr>
              <a:xfrm>
                <a:off x="148011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FD9E2A-F0FF-A687-EB13-2DEAF4CFD4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80664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23EA9F57-52E3-87CF-357D-EF89368525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8" name="Graphic 10">
            <a:extLst>
              <a:ext uri="{FF2B5EF4-FFF2-40B4-BE49-F238E27FC236}">
                <a16:creationId xmlns:a16="http://schemas.microsoft.com/office/drawing/2014/main" id="{A7AB8CC1-1EE5-21DA-6356-945F723426B8}"/>
              </a:ext>
            </a:extLst>
          </p:cNvPr>
          <p:cNvGrpSpPr/>
          <p:nvPr/>
        </p:nvGrpSpPr>
        <p:grpSpPr>
          <a:xfrm>
            <a:off x="9874974" y="5910094"/>
            <a:ext cx="2103115" cy="739683"/>
            <a:chOff x="9874974" y="5910094"/>
            <a:chExt cx="2103115" cy="739683"/>
          </a:xfrm>
        </p:grpSpPr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51B795D5-54B6-9B13-9691-AE5093B8332A}"/>
                </a:ext>
              </a:extLst>
            </p:cNvPr>
            <p:cNvGrpSpPr/>
            <p:nvPr/>
          </p:nvGrpSpPr>
          <p:grpSpPr>
            <a:xfrm>
              <a:off x="9874974" y="5910094"/>
              <a:ext cx="858794" cy="739683"/>
              <a:chOff x="9874974" y="5910094"/>
              <a:chExt cx="858794" cy="739683"/>
            </a:xfrm>
          </p:grpSpPr>
          <p:grpSp>
            <p:nvGrpSpPr>
              <p:cNvPr id="10" name="Graphic 10">
                <a:extLst>
                  <a:ext uri="{FF2B5EF4-FFF2-40B4-BE49-F238E27FC236}">
                    <a16:creationId xmlns:a16="http://schemas.microsoft.com/office/drawing/2014/main" id="{7895A4A3-704A-F296-D4AA-5BE26B783F4E}"/>
                  </a:ext>
                </a:extLst>
              </p:cNvPr>
              <p:cNvGrpSpPr/>
              <p:nvPr/>
            </p:nvGrpSpPr>
            <p:grpSpPr>
              <a:xfrm>
                <a:off x="10086060" y="6059928"/>
                <a:ext cx="647708" cy="426563"/>
                <a:chOff x="10086060" y="6059928"/>
                <a:chExt cx="647708" cy="426563"/>
              </a:xfrm>
              <a:solidFill>
                <a:srgbClr val="003399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BDB546-22BE-68B2-6585-51EA2EAD68DF}"/>
                    </a:ext>
                  </a:extLst>
                </p:cNvPr>
                <p:cNvSpPr/>
                <p:nvPr/>
              </p:nvSpPr>
              <p:spPr>
                <a:xfrm>
                  <a:off x="10086060" y="6090375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B5195B-4300-A81D-830A-BC2F90D0A19E}"/>
                    </a:ext>
                  </a:extLst>
                </p:cNvPr>
                <p:cNvSpPr/>
                <p:nvPr/>
              </p:nvSpPr>
              <p:spPr>
                <a:xfrm>
                  <a:off x="10165008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28735B-4C74-911C-85B5-3D9371E97F04}"/>
                    </a:ext>
                  </a:extLst>
                </p:cNvPr>
                <p:cNvSpPr/>
                <p:nvPr/>
              </p:nvSpPr>
              <p:spPr>
                <a:xfrm>
                  <a:off x="10238616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18EB30B-23CB-CF1D-9B07-B181237E95D5}"/>
                    </a:ext>
                  </a:extLst>
                </p:cNvPr>
                <p:cNvSpPr/>
                <p:nvPr/>
              </p:nvSpPr>
              <p:spPr>
                <a:xfrm>
                  <a:off x="1028793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3BEF4EDB-A7C2-9A65-9172-886E8548F29D}"/>
                    </a:ext>
                  </a:extLst>
                </p:cNvPr>
                <p:cNvSpPr/>
                <p:nvPr/>
              </p:nvSpPr>
              <p:spPr>
                <a:xfrm>
                  <a:off x="10366671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7F24E2E-8AA5-12B2-3BB7-D6FB84982CCA}"/>
                    </a:ext>
                  </a:extLst>
                </p:cNvPr>
                <p:cNvSpPr/>
                <p:nvPr/>
              </p:nvSpPr>
              <p:spPr>
                <a:xfrm>
                  <a:off x="1042457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398C9AF-160B-86AA-0377-0F47E4058FA0}"/>
                    </a:ext>
                  </a:extLst>
                </p:cNvPr>
                <p:cNvSpPr/>
                <p:nvPr/>
              </p:nvSpPr>
              <p:spPr>
                <a:xfrm>
                  <a:off x="1050697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C9BE05E-E13C-090A-553D-420BF0BCBBC0}"/>
                    </a:ext>
                  </a:extLst>
                </p:cNvPr>
                <p:cNvSpPr/>
                <p:nvPr/>
              </p:nvSpPr>
              <p:spPr>
                <a:xfrm>
                  <a:off x="10563936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70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9D3837E-D8A8-8878-E6BF-4F74AA4CF8B0}"/>
                    </a:ext>
                  </a:extLst>
                </p:cNvPr>
                <p:cNvSpPr/>
                <p:nvPr/>
              </p:nvSpPr>
              <p:spPr>
                <a:xfrm>
                  <a:off x="1059524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6CC5378-D57E-BCC3-4F84-6AEDB3BE5A0B}"/>
                    </a:ext>
                  </a:extLst>
                </p:cNvPr>
                <p:cNvSpPr/>
                <p:nvPr/>
              </p:nvSpPr>
              <p:spPr>
                <a:xfrm>
                  <a:off x="10662987" y="6090375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40402CC-9A2A-9106-881C-779D7985858E}"/>
                    </a:ext>
                  </a:extLst>
                </p:cNvPr>
                <p:cNvSpPr/>
                <p:nvPr/>
              </p:nvSpPr>
              <p:spPr>
                <a:xfrm>
                  <a:off x="10086060" y="6242816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D2842E3-3537-88A5-5DF0-1CE20195F276}"/>
                    </a:ext>
                  </a:extLst>
                </p:cNvPr>
                <p:cNvSpPr/>
                <p:nvPr/>
              </p:nvSpPr>
              <p:spPr>
                <a:xfrm>
                  <a:off x="10164694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FF92D2E-AF8A-AA12-CCE0-283F9A87CCAD}"/>
                    </a:ext>
                  </a:extLst>
                </p:cNvPr>
                <p:cNvSpPr/>
                <p:nvPr/>
              </p:nvSpPr>
              <p:spPr>
                <a:xfrm>
                  <a:off x="10247307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BA9E968-A31F-3DC7-9658-6DF845BA6847}"/>
                    </a:ext>
                  </a:extLst>
                </p:cNvPr>
                <p:cNvSpPr/>
                <p:nvPr/>
              </p:nvSpPr>
              <p:spPr>
                <a:xfrm>
                  <a:off x="1030175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470F3C0-AFBB-A22D-E16F-E055EBE5CC97}"/>
                    </a:ext>
                  </a:extLst>
                </p:cNvPr>
                <p:cNvSpPr/>
                <p:nvPr/>
              </p:nvSpPr>
              <p:spPr>
                <a:xfrm>
                  <a:off x="10391277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D061048-F30D-C387-CC9F-6842B0ED6BFE}"/>
                    </a:ext>
                  </a:extLst>
                </p:cNvPr>
                <p:cNvSpPr/>
                <p:nvPr/>
              </p:nvSpPr>
              <p:spPr>
                <a:xfrm>
                  <a:off x="10470015" y="6242816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F3B6A25-9C4A-91FB-CC53-BC4D2336DFF3}"/>
                    </a:ext>
                  </a:extLst>
                </p:cNvPr>
                <p:cNvSpPr/>
                <p:nvPr/>
              </p:nvSpPr>
              <p:spPr>
                <a:xfrm>
                  <a:off x="10089620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C74A42-5AE3-F583-5FEC-AB41C2F49426}"/>
                    </a:ext>
                  </a:extLst>
                </p:cNvPr>
                <p:cNvSpPr/>
                <p:nvPr/>
              </p:nvSpPr>
              <p:spPr>
                <a:xfrm>
                  <a:off x="10168463" y="639556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260916-F197-9CBC-16DF-433706B70B50}"/>
                    </a:ext>
                  </a:extLst>
                </p:cNvPr>
                <p:cNvSpPr/>
                <p:nvPr/>
              </p:nvSpPr>
              <p:spPr>
                <a:xfrm>
                  <a:off x="10238616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73CADBB-56E7-F8A6-E3DF-81B6194DA6FA}"/>
                    </a:ext>
                  </a:extLst>
                </p:cNvPr>
                <p:cNvSpPr/>
                <p:nvPr/>
              </p:nvSpPr>
              <p:spPr>
                <a:xfrm>
                  <a:off x="10282383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F3B42CE-C717-9E65-7F7F-123BB2E05411}"/>
                    </a:ext>
                  </a:extLst>
                </p:cNvPr>
                <p:cNvSpPr/>
                <p:nvPr/>
              </p:nvSpPr>
              <p:spPr>
                <a:xfrm>
                  <a:off x="10398187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303D675-A4EA-C904-D89E-D51674E10D96}"/>
                    </a:ext>
                  </a:extLst>
                </p:cNvPr>
                <p:cNvSpPr/>
                <p:nvPr/>
              </p:nvSpPr>
              <p:spPr>
                <a:xfrm>
                  <a:off x="10487606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751F3B8-5A72-1E4A-1F3E-664DD14A7067}"/>
                    </a:ext>
                  </a:extLst>
                </p:cNvPr>
                <p:cNvSpPr/>
                <p:nvPr/>
              </p:nvSpPr>
              <p:spPr>
                <a:xfrm>
                  <a:off x="10545613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4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F390982-1671-6A7C-D9A2-CEC0544E4A60}"/>
                  </a:ext>
                </a:extLst>
              </p:cNvPr>
              <p:cNvSpPr/>
              <p:nvPr/>
            </p:nvSpPr>
            <p:spPr>
              <a:xfrm>
                <a:off x="10117158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610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610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E518F69-2713-3A6A-3DEE-A57900621862}"/>
                  </a:ext>
                </a:extLst>
              </p:cNvPr>
              <p:cNvSpPr/>
              <p:nvPr/>
            </p:nvSpPr>
            <p:spPr>
              <a:xfrm>
                <a:off x="9979470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393 w 116013"/>
                  <a:gd name="connsiteY3" fmla="*/ 67983 h 108960"/>
                  <a:gd name="connsiteX4" fmla="*/ 102298 w 116013"/>
                  <a:gd name="connsiteY4" fmla="*/ 108961 h 108960"/>
                  <a:gd name="connsiteX5" fmla="*/ 63242 w 116013"/>
                  <a:gd name="connsiteY5" fmla="*/ 76846 h 108960"/>
                  <a:gd name="connsiteX6" fmla="*/ 30260 w 116013"/>
                  <a:gd name="connsiteY6" fmla="*/ 89984 h 108960"/>
                  <a:gd name="connsiteX7" fmla="*/ 37904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983"/>
                    </a:lnTo>
                    <a:lnTo>
                      <a:pt x="102298" y="108961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D58CAB8-8F87-DCB6-2129-2D2286113720}"/>
                  </a:ext>
                </a:extLst>
              </p:cNvPr>
              <p:cNvSpPr/>
              <p:nvPr/>
            </p:nvSpPr>
            <p:spPr>
              <a:xfrm>
                <a:off x="10005541" y="6485554"/>
                <a:ext cx="98213" cy="91860"/>
              </a:xfrm>
              <a:custGeom>
                <a:avLst/>
                <a:gdLst>
                  <a:gd name="connsiteX0" fmla="*/ 44604 w 98213"/>
                  <a:gd name="connsiteY0" fmla="*/ 0 h 91860"/>
                  <a:gd name="connsiteX1" fmla="*/ 61043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609 w 98213"/>
                  <a:gd name="connsiteY5" fmla="*/ 67149 h 91860"/>
                  <a:gd name="connsiteX6" fmla="*/ 25862 w 98213"/>
                  <a:gd name="connsiteY6" fmla="*/ 81747 h 91860"/>
                  <a:gd name="connsiteX7" fmla="*/ 32145 w 98213"/>
                  <a:gd name="connsiteY7" fmla="*/ 50466 h 91860"/>
                  <a:gd name="connsiteX8" fmla="*/ 0 w 98213"/>
                  <a:gd name="connsiteY8" fmla="*/ 24399 h 91860"/>
                  <a:gd name="connsiteX9" fmla="*/ 36751 w 98213"/>
                  <a:gd name="connsiteY9" fmla="*/ 30238 h 91860"/>
                  <a:gd name="connsiteX10" fmla="*/ 44604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4" y="0"/>
                    </a:moveTo>
                    <a:lnTo>
                      <a:pt x="61043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609" y="67149"/>
                    </a:lnTo>
                    <a:lnTo>
                      <a:pt x="25862" y="81747"/>
                    </a:lnTo>
                    <a:lnTo>
                      <a:pt x="32145" y="50466"/>
                    </a:lnTo>
                    <a:lnTo>
                      <a:pt x="0" y="24399"/>
                    </a:lnTo>
                    <a:lnTo>
                      <a:pt x="36751" y="30238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845E6B-DEDA-ACC5-23FB-3D7E1F136922}"/>
                  </a:ext>
                </a:extLst>
              </p:cNvPr>
              <p:cNvSpPr/>
              <p:nvPr/>
            </p:nvSpPr>
            <p:spPr>
              <a:xfrm>
                <a:off x="9895077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927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456 w 133290"/>
                  <a:gd name="connsiteY5" fmla="*/ 90610 h 126895"/>
                  <a:gd name="connsiteX6" fmla="*/ 34553 w 133290"/>
                  <a:gd name="connsiteY6" fmla="*/ 107605 h 126895"/>
                  <a:gd name="connsiteX7" fmla="*/ 43453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456" y="90610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80CF009-EED3-A320-1A4E-A64DB901E410}"/>
                  </a:ext>
                </a:extLst>
              </p:cNvPr>
              <p:cNvSpPr/>
              <p:nvPr/>
            </p:nvSpPr>
            <p:spPr>
              <a:xfrm>
                <a:off x="9916332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453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453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2E3056A-D243-8188-F5EF-ECE42885C170}"/>
                  </a:ext>
                </a:extLst>
              </p:cNvPr>
              <p:cNvSpPr/>
              <p:nvPr/>
            </p:nvSpPr>
            <p:spPr>
              <a:xfrm>
                <a:off x="9874974" y="6215810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253 h 120221"/>
                  <a:gd name="connsiteX2" fmla="*/ 125751 w 125751"/>
                  <a:gd name="connsiteY2" fmla="*/ 56514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956 h 120221"/>
                  <a:gd name="connsiteX7" fmla="*/ 41044 w 125751"/>
                  <a:gd name="connsiteY7" fmla="*/ 64021 h 120221"/>
                  <a:gd name="connsiteX8" fmla="*/ 0 w 125751"/>
                  <a:gd name="connsiteY8" fmla="*/ 28882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253"/>
                    </a:lnTo>
                    <a:lnTo>
                      <a:pt x="125751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956"/>
                    </a:lnTo>
                    <a:lnTo>
                      <a:pt x="41044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2D93E67-FC97-A54B-E8FD-8A27A0C228A0}"/>
                  </a:ext>
                </a:extLst>
              </p:cNvPr>
              <p:cNvSpPr/>
              <p:nvPr/>
            </p:nvSpPr>
            <p:spPr>
              <a:xfrm>
                <a:off x="10223120" y="6575433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949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708 h 74343"/>
                  <a:gd name="connsiteX8" fmla="*/ 0 w 83554"/>
                  <a:gd name="connsiteY8" fmla="*/ 20958 h 74343"/>
                  <a:gd name="connsiteX9" fmla="*/ 31412 w 83554"/>
                  <a:gd name="connsiteY9" fmla="*/ 25025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708"/>
                    </a:lnTo>
                    <a:lnTo>
                      <a:pt x="0" y="20958"/>
                    </a:lnTo>
                    <a:lnTo>
                      <a:pt x="31412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795DF84-F400-FA87-6895-D4181B674C1F}"/>
                  </a:ext>
                </a:extLst>
              </p:cNvPr>
              <p:cNvSpPr/>
              <p:nvPr/>
            </p:nvSpPr>
            <p:spPr>
              <a:xfrm>
                <a:off x="1033054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218 w 61462"/>
                  <a:gd name="connsiteY1" fmla="*/ 20020 h 53177"/>
                  <a:gd name="connsiteX2" fmla="*/ 61462 w 61462"/>
                  <a:gd name="connsiteY2" fmla="*/ 23460 h 53177"/>
                  <a:gd name="connsiteX3" fmla="*/ 44919 w 61462"/>
                  <a:gd name="connsiteY3" fmla="*/ 33157 h 53177"/>
                  <a:gd name="connsiteX4" fmla="*/ 54656 w 61462"/>
                  <a:gd name="connsiteY4" fmla="*/ 53177 h 53177"/>
                  <a:gd name="connsiteX5" fmla="*/ 33820 w 61462"/>
                  <a:gd name="connsiteY5" fmla="*/ 39309 h 53177"/>
                  <a:gd name="connsiteX6" fmla="*/ 16648 w 61462"/>
                  <a:gd name="connsiteY6" fmla="*/ 48381 h 53177"/>
                  <a:gd name="connsiteX7" fmla="*/ 20313 w 61462"/>
                  <a:gd name="connsiteY7" fmla="*/ 29925 h 53177"/>
                  <a:gd name="connsiteX8" fmla="*/ 0 w 61462"/>
                  <a:gd name="connsiteY8" fmla="*/ 15119 h 53177"/>
                  <a:gd name="connsiteX9" fmla="*/ 23035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460"/>
                    </a:lnTo>
                    <a:lnTo>
                      <a:pt x="44919" y="33157"/>
                    </a:lnTo>
                    <a:lnTo>
                      <a:pt x="54656" y="53177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177837-F13A-0880-A2F9-A81DD02A3050}"/>
                  </a:ext>
                </a:extLst>
              </p:cNvPr>
              <p:cNvSpPr/>
              <p:nvPr/>
            </p:nvSpPr>
            <p:spPr>
              <a:xfrm>
                <a:off x="10409286" y="653633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2939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162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493 h 51821"/>
                  <a:gd name="connsiteX9" fmla="*/ 23035 w 61357"/>
                  <a:gd name="connsiteY9" fmla="*/ 17309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2939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493"/>
                    </a:lnTo>
                    <a:lnTo>
                      <a:pt x="23035" y="17309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BC24669-E5F8-B7D3-BDBB-08ABE4A3085D}"/>
                  </a:ext>
                </a:extLst>
              </p:cNvPr>
              <p:cNvSpPr/>
              <p:nvPr/>
            </p:nvSpPr>
            <p:spPr>
              <a:xfrm>
                <a:off x="10339133" y="5962437"/>
                <a:ext cx="81670" cy="69651"/>
              </a:xfrm>
              <a:custGeom>
                <a:avLst/>
                <a:gdLst>
                  <a:gd name="connsiteX0" fmla="*/ 36752 w 81670"/>
                  <a:gd name="connsiteY0" fmla="*/ 0 h 69651"/>
                  <a:gd name="connsiteX1" fmla="*/ 50887 w 81670"/>
                  <a:gd name="connsiteY1" fmla="*/ 26380 h 69651"/>
                  <a:gd name="connsiteX2" fmla="*/ 81671 w 81670"/>
                  <a:gd name="connsiteY2" fmla="*/ 36598 h 69651"/>
                  <a:gd name="connsiteX3" fmla="*/ 59682 w 81670"/>
                  <a:gd name="connsiteY3" fmla="*/ 43584 h 69651"/>
                  <a:gd name="connsiteX4" fmla="*/ 72666 w 81670"/>
                  <a:gd name="connsiteY4" fmla="*/ 69652 h 69651"/>
                  <a:gd name="connsiteX5" fmla="*/ 45024 w 81670"/>
                  <a:gd name="connsiteY5" fmla="*/ 47859 h 69651"/>
                  <a:gd name="connsiteX6" fmla="*/ 22093 w 81670"/>
                  <a:gd name="connsiteY6" fmla="*/ 54220 h 69651"/>
                  <a:gd name="connsiteX7" fmla="*/ 27014 w 81670"/>
                  <a:gd name="connsiteY7" fmla="*/ 33366 h 69651"/>
                  <a:gd name="connsiteX8" fmla="*/ 0 w 81670"/>
                  <a:gd name="connsiteY8" fmla="*/ 10635 h 69651"/>
                  <a:gd name="connsiteX9" fmla="*/ 30679 w 81670"/>
                  <a:gd name="connsiteY9" fmla="*/ 19915 h 69651"/>
                  <a:gd name="connsiteX10" fmla="*/ 36752 w 81670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651">
                    <a:moveTo>
                      <a:pt x="36752" y="0"/>
                    </a:moveTo>
                    <a:lnTo>
                      <a:pt x="50887" y="26380"/>
                    </a:lnTo>
                    <a:lnTo>
                      <a:pt x="81671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679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B5CF3D9-FB3F-2ED6-3E4F-7B5189E7CD2B}"/>
                  </a:ext>
                </a:extLst>
              </p:cNvPr>
              <p:cNvSpPr/>
              <p:nvPr/>
            </p:nvSpPr>
            <p:spPr>
              <a:xfrm>
                <a:off x="10223120" y="5916558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1072 h 82163"/>
                  <a:gd name="connsiteX2" fmla="*/ 92874 w 92873"/>
                  <a:gd name="connsiteY2" fmla="*/ 42750 h 82163"/>
                  <a:gd name="connsiteX3" fmla="*/ 67849 w 92873"/>
                  <a:gd name="connsiteY3" fmla="*/ 51405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773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1072"/>
                    </a:lnTo>
                    <a:lnTo>
                      <a:pt x="92874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31195B6-102D-993F-1E25-0DA8FA4B22D2}"/>
                  </a:ext>
                </a:extLst>
              </p:cNvPr>
              <p:cNvSpPr/>
              <p:nvPr/>
            </p:nvSpPr>
            <p:spPr>
              <a:xfrm>
                <a:off x="10100091" y="5910094"/>
                <a:ext cx="102820" cy="93946"/>
              </a:xfrm>
              <a:custGeom>
                <a:avLst/>
                <a:gdLst>
                  <a:gd name="connsiteX0" fmla="*/ 46594 w 102820"/>
                  <a:gd name="connsiteY0" fmla="*/ 0 h 93946"/>
                  <a:gd name="connsiteX1" fmla="*/ 63975 w 102820"/>
                  <a:gd name="connsiteY1" fmla="*/ 35451 h 93946"/>
                  <a:gd name="connsiteX2" fmla="*/ 102821 w 102820"/>
                  <a:gd name="connsiteY2" fmla="*/ 47859 h 93946"/>
                  <a:gd name="connsiteX3" fmla="*/ 74969 w 102820"/>
                  <a:gd name="connsiteY3" fmla="*/ 58703 h 93946"/>
                  <a:gd name="connsiteX4" fmla="*/ 90989 w 102820"/>
                  <a:gd name="connsiteY4" fmla="*/ 93946 h 93946"/>
                  <a:gd name="connsiteX5" fmla="*/ 56227 w 102820"/>
                  <a:gd name="connsiteY5" fmla="*/ 65481 h 93946"/>
                  <a:gd name="connsiteX6" fmla="*/ 27224 w 102820"/>
                  <a:gd name="connsiteY6" fmla="*/ 75491 h 93946"/>
                  <a:gd name="connsiteX7" fmla="*/ 33820 w 102820"/>
                  <a:gd name="connsiteY7" fmla="*/ 46400 h 93946"/>
                  <a:gd name="connsiteX8" fmla="*/ 0 w 102820"/>
                  <a:gd name="connsiteY8" fmla="*/ 16787 h 93946"/>
                  <a:gd name="connsiteX9" fmla="*/ 38532 w 102820"/>
                  <a:gd name="connsiteY9" fmla="*/ 27736 h 93946"/>
                  <a:gd name="connsiteX10" fmla="*/ 46594 w 102820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946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703"/>
                    </a:lnTo>
                    <a:lnTo>
                      <a:pt x="90989" y="93946"/>
                    </a:lnTo>
                    <a:lnTo>
                      <a:pt x="56227" y="65481"/>
                    </a:lnTo>
                    <a:lnTo>
                      <a:pt x="27224" y="75491"/>
                    </a:lnTo>
                    <a:lnTo>
                      <a:pt x="33820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47" name="Graphic 10">
              <a:extLst>
                <a:ext uri="{FF2B5EF4-FFF2-40B4-BE49-F238E27FC236}">
                  <a16:creationId xmlns:a16="http://schemas.microsoft.com/office/drawing/2014/main" id="{5C7A430D-F9E4-B9E5-17FD-44A37E5C8516}"/>
                </a:ext>
              </a:extLst>
            </p:cNvPr>
            <p:cNvGrpSpPr/>
            <p:nvPr/>
          </p:nvGrpSpPr>
          <p:grpSpPr>
            <a:xfrm>
              <a:off x="10863918" y="5910094"/>
              <a:ext cx="1114171" cy="739683"/>
              <a:chOff x="10863918" y="5910094"/>
              <a:chExt cx="1114171" cy="739683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3229C19-68D9-3CB9-B1E1-60D92592C485}"/>
                  </a:ext>
                </a:extLst>
              </p:cNvPr>
              <p:cNvSpPr/>
              <p:nvPr/>
            </p:nvSpPr>
            <p:spPr>
              <a:xfrm>
                <a:off x="10863918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2CAF7F-8337-E516-A77B-555350C2E814}"/>
                  </a:ext>
                </a:extLst>
              </p:cNvPr>
              <p:cNvSpPr/>
              <p:nvPr/>
            </p:nvSpPr>
            <p:spPr>
              <a:xfrm>
                <a:off x="1114243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6FAF12-0C9E-F4C1-CE36-476CDB17CD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61985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7532746C-A6FA-B659-9F39-542E1F4CE9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0320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</p:spTree>
    <p:extLst>
      <p:ext uri="{BB962C8B-B14F-4D97-AF65-F5344CB8AC3E}">
        <p14:creationId xmlns:p14="http://schemas.microsoft.com/office/powerpoint/2010/main" val="39355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7532746C-A6FA-B659-9F39-542E1F4CE9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0320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1F5215E-859B-0D19-DD1C-8B2212CBBA1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8241" y="3400214"/>
            <a:ext cx="921798" cy="9217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09238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9238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4801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7532746C-A6FA-B659-9F39-542E1F4CE9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0320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234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34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4278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527381" y="3383374"/>
            <a:ext cx="6432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583499" y="5445225"/>
            <a:ext cx="5088467" cy="72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27382" y="5445126"/>
            <a:ext cx="960636" cy="720725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86917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1052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>
          <a:xfrm>
            <a:off x="431371" y="2469830"/>
            <a:ext cx="10322983" cy="3313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012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B3498BD0-1186-0048-B30A-5C6ECD4ED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5" y="0"/>
            <a:ext cx="12202810" cy="2340000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403653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9B896F6-1CA7-5AC9-A19C-9845CF79FC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8E06566-DC27-C93F-85EA-7C1A37CF87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EBA4D6-462B-8081-079F-CE2A2944686F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7F05B6-3A55-19C8-FA08-A6B02ACAC3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19BD76A8-CA47-21DA-B33E-666689D0688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2873E771-976F-D308-C08F-0A46415E32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AD1F60-6B1F-2828-A70D-23289534E1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4C7A0AF-AFD3-A228-FE34-11855012BD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02CCEE-7792-AD7E-06DA-6923894E1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892445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tep-Visua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>
            <a:spLocks noChangeArrowheads="1"/>
          </p:cNvSpPr>
          <p:nvPr userDrawn="1"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1371" y="1052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431371" y="2469830"/>
            <a:ext cx="10322983" cy="3313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4823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tep-Visu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" y="-808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>
            <a:spLocks noChangeArrowheads="1"/>
          </p:cNvSpPr>
          <p:nvPr userDrawn="1"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1371" y="1052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31371" y="2469830"/>
            <a:ext cx="10322983" cy="3313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44964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Myriad Pro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179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14475"/>
            <a:ext cx="10363200" cy="552451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14600"/>
            <a:ext cx="10363200" cy="3429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Myriad Pro Light" charset="0"/>
              </a:defRPr>
            </a:lvl1pPr>
            <a:lvl2pPr>
              <a:defRPr baseline="0">
                <a:latin typeface="Myriad Pro Light" charset="0"/>
              </a:defRPr>
            </a:lvl2pPr>
            <a:lvl3pPr>
              <a:defRPr baseline="0">
                <a:latin typeface="Myriad Pro Light" charset="0"/>
              </a:defRPr>
            </a:lvl3pPr>
            <a:lvl4pPr>
              <a:defRPr baseline="0">
                <a:latin typeface="Myriad Pro Light" charset="0"/>
              </a:defRPr>
            </a:lvl4pPr>
            <a:lvl5pPr>
              <a:defRPr baseline="0">
                <a:latin typeface="Myriad Pro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270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aseline="0">
                <a:latin typeface="Myriad Pro Light" charset="0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058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14475"/>
            <a:ext cx="10363200" cy="552451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4290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Myriad Pro Light" charset="0"/>
              </a:defRPr>
            </a:lvl1pPr>
            <a:lvl2pPr>
              <a:defRPr sz="2400" baseline="0">
                <a:latin typeface="Myriad Pro Light" charset="0"/>
              </a:defRPr>
            </a:lvl2pPr>
            <a:lvl3pPr>
              <a:defRPr sz="2000" baseline="0">
                <a:latin typeface="Myriad Pro Light" charset="0"/>
              </a:defRPr>
            </a:lvl3pPr>
            <a:lvl4pPr>
              <a:defRPr sz="1800" baseline="0">
                <a:latin typeface="Myriad Pro Light" charset="0"/>
              </a:defRPr>
            </a:lvl4pPr>
            <a:lvl5pPr>
              <a:defRPr sz="1800" baseline="0">
                <a:latin typeface="Myriad Pro Light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4290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Myriad Pro Light" charset="0"/>
              </a:defRPr>
            </a:lvl1pPr>
            <a:lvl2pPr>
              <a:defRPr sz="2400" baseline="0">
                <a:latin typeface="Myriad Pro Light" charset="0"/>
              </a:defRPr>
            </a:lvl2pPr>
            <a:lvl3pPr>
              <a:defRPr sz="2000" baseline="0">
                <a:latin typeface="Myriad Pro Light" charset="0"/>
              </a:defRPr>
            </a:lvl3pPr>
            <a:lvl4pPr>
              <a:defRPr sz="1800" baseline="0">
                <a:latin typeface="Myriad Pro Light" charset="0"/>
              </a:defRPr>
            </a:lvl4pPr>
            <a:lvl5pPr>
              <a:defRPr sz="1800" baseline="0">
                <a:latin typeface="Myriad Pro Light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46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 baseline="0">
                <a:latin typeface="Myriad Pro Light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latin typeface="Myriad Pro Light" charset="0"/>
              </a:defRPr>
            </a:lvl1pPr>
            <a:lvl2pPr>
              <a:defRPr sz="2000" baseline="0">
                <a:latin typeface="Myriad Pro Light" charset="0"/>
              </a:defRPr>
            </a:lvl2pPr>
            <a:lvl3pPr>
              <a:defRPr sz="1800" baseline="0">
                <a:latin typeface="Myriad Pro Light" charset="0"/>
              </a:defRPr>
            </a:lvl3pPr>
            <a:lvl4pPr>
              <a:defRPr sz="1600" baseline="0">
                <a:latin typeface="Myriad Pro Light" charset="0"/>
              </a:defRPr>
            </a:lvl4pPr>
            <a:lvl5pPr>
              <a:defRPr sz="1600" baseline="0">
                <a:latin typeface="Myriad Pro Light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 baseline="0">
                <a:latin typeface="Myriad Pro Light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latin typeface="Myriad Pro Light" charset="0"/>
              </a:defRPr>
            </a:lvl1pPr>
            <a:lvl2pPr>
              <a:defRPr sz="2000" baseline="0">
                <a:latin typeface="Myriad Pro Light" charset="0"/>
              </a:defRPr>
            </a:lvl2pPr>
            <a:lvl3pPr>
              <a:defRPr sz="1800" baseline="0">
                <a:latin typeface="Myriad Pro Light" charset="0"/>
              </a:defRPr>
            </a:lvl3pPr>
            <a:lvl4pPr>
              <a:defRPr sz="1600" baseline="0">
                <a:latin typeface="Myriad Pro Light" charset="0"/>
              </a:defRPr>
            </a:lvl4pPr>
            <a:lvl5pPr>
              <a:defRPr sz="1600" baseline="0">
                <a:latin typeface="Myriad Pro Light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466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14475"/>
            <a:ext cx="10363200" cy="552451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876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897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tep-Visua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2"/>
          <p:cNvSpPr>
            <a:spLocks noChangeArrowheads="1"/>
          </p:cNvSpPr>
          <p:nvPr userDrawn="1"/>
        </p:nvSpPr>
        <p:spPr bwMode="auto">
          <a:xfrm>
            <a:off x="0" y="2693990"/>
            <a:ext cx="12192000" cy="2808287"/>
          </a:xfrm>
          <a:prstGeom prst="rect">
            <a:avLst/>
          </a:prstGeom>
          <a:solidFill>
            <a:srgbClr val="64B4E6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6491"/>
              </a:solidFill>
            </a:endParaRPr>
          </a:p>
        </p:txBody>
      </p:sp>
      <p:sp>
        <p:nvSpPr>
          <p:cNvPr id="11" name="TextBox 25"/>
          <p:cNvSpPr txBox="1">
            <a:spLocks noChangeArrowheads="1"/>
          </p:cNvSpPr>
          <p:nvPr userDrawn="1"/>
        </p:nvSpPr>
        <p:spPr bwMode="auto">
          <a:xfrm>
            <a:off x="960967" y="3048000"/>
            <a:ext cx="2159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1800" b="1"/>
          </a:p>
        </p:txBody>
      </p:sp>
      <p:sp>
        <p:nvSpPr>
          <p:cNvPr id="12" name="Oval 28"/>
          <p:cNvSpPr>
            <a:spLocks noChangeArrowheads="1"/>
          </p:cNvSpPr>
          <p:nvPr userDrawn="1"/>
        </p:nvSpPr>
        <p:spPr bwMode="auto">
          <a:xfrm>
            <a:off x="3257553" y="3048001"/>
            <a:ext cx="1373716" cy="1028700"/>
          </a:xfrm>
          <a:prstGeom prst="ellipse">
            <a:avLst/>
          </a:prstGeom>
          <a:noFill/>
          <a:ln w="63500" algn="ctr">
            <a:solidFill>
              <a:srgbClr val="00649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3" name="Down Arrow 32"/>
          <p:cNvSpPr>
            <a:spLocks noChangeArrowheads="1"/>
          </p:cNvSpPr>
          <p:nvPr userDrawn="1"/>
        </p:nvSpPr>
        <p:spPr bwMode="auto">
          <a:xfrm rot="16200000">
            <a:off x="5908675" y="2483380"/>
            <a:ext cx="374651" cy="2091267"/>
          </a:xfrm>
          <a:prstGeom prst="downArrow">
            <a:avLst>
              <a:gd name="adj1" fmla="val 50000"/>
              <a:gd name="adj2" fmla="val 96036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4" name="Down Arrow 31"/>
          <p:cNvSpPr>
            <a:spLocks noChangeArrowheads="1"/>
          </p:cNvSpPr>
          <p:nvPr userDrawn="1"/>
        </p:nvSpPr>
        <p:spPr bwMode="auto">
          <a:xfrm rot="3000000">
            <a:off x="6997966" y="3708136"/>
            <a:ext cx="382588" cy="980016"/>
          </a:xfrm>
          <a:prstGeom prst="downArrow">
            <a:avLst>
              <a:gd name="adj1" fmla="val 50000"/>
              <a:gd name="adj2" fmla="val 88320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5" name="Down Arrow 31"/>
          <p:cNvSpPr>
            <a:spLocks noChangeArrowheads="1"/>
          </p:cNvSpPr>
          <p:nvPr userDrawn="1"/>
        </p:nvSpPr>
        <p:spPr bwMode="auto">
          <a:xfrm rot="7800000">
            <a:off x="4811450" y="3708137"/>
            <a:ext cx="382588" cy="980017"/>
          </a:xfrm>
          <a:prstGeom prst="downArrow">
            <a:avLst>
              <a:gd name="adj1" fmla="val 50000"/>
              <a:gd name="adj2" fmla="val 88320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5410200" y="4260851"/>
            <a:ext cx="1371600" cy="1028700"/>
          </a:xfrm>
          <a:prstGeom prst="ellipse">
            <a:avLst/>
          </a:prstGeom>
          <a:noFill/>
          <a:ln w="63500" algn="ctr">
            <a:solidFill>
              <a:srgbClr val="00649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7" name="Oval 30"/>
          <p:cNvSpPr>
            <a:spLocks noChangeArrowheads="1"/>
          </p:cNvSpPr>
          <p:nvPr userDrawn="1"/>
        </p:nvSpPr>
        <p:spPr bwMode="auto">
          <a:xfrm>
            <a:off x="7560734" y="3048001"/>
            <a:ext cx="1373717" cy="1028700"/>
          </a:xfrm>
          <a:prstGeom prst="ellipse">
            <a:avLst/>
          </a:prstGeom>
          <a:noFill/>
          <a:ln w="63500" algn="ctr">
            <a:solidFill>
              <a:srgbClr val="00649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pic>
        <p:nvPicPr>
          <p:cNvPr id="18" name="Imagen 1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051" y="5805489"/>
            <a:ext cx="2961216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ángulo 17"/>
          <p:cNvSpPr>
            <a:spLocks noChangeArrowheads="1"/>
          </p:cNvSpPr>
          <p:nvPr userDrawn="1"/>
        </p:nvSpPr>
        <p:spPr bwMode="auto">
          <a:xfrm>
            <a:off x="624419" y="6515101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sp>
        <p:nvSpPr>
          <p:cNvPr id="38" name="Title 37"/>
          <p:cNvSpPr>
            <a:spLocks noGrp="1"/>
          </p:cNvSpPr>
          <p:nvPr>
            <p:ph type="title"/>
          </p:nvPr>
        </p:nvSpPr>
        <p:spPr>
          <a:xfrm>
            <a:off x="960967" y="1773936"/>
            <a:ext cx="10363200" cy="55245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rgbClr val="006491"/>
                </a:solidFill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3462471" y="3201988"/>
            <a:ext cx="963168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3"/>
          </p:nvPr>
        </p:nvSpPr>
        <p:spPr>
          <a:xfrm>
            <a:off x="5597625" y="4437064"/>
            <a:ext cx="963168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7765760" y="3193744"/>
            <a:ext cx="963168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1"/>
          </p:nvPr>
        </p:nvSpPr>
        <p:spPr>
          <a:xfrm>
            <a:off x="9122336" y="3072516"/>
            <a:ext cx="2254251" cy="113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Myriad Pro" charset="0"/>
              </a:defRPr>
            </a:lvl1pPr>
            <a:lvl2pPr marL="457189" indent="0">
              <a:buNone/>
              <a:defRPr sz="1800" b="1">
                <a:solidFill>
                  <a:schemeClr val="bg1"/>
                </a:solidFill>
              </a:defRPr>
            </a:lvl2pPr>
            <a:lvl3pPr marL="914377" indent="0">
              <a:buNone/>
              <a:defRPr sz="1800" b="1">
                <a:solidFill>
                  <a:schemeClr val="bg1"/>
                </a:solidFill>
              </a:defRPr>
            </a:lvl3pPr>
            <a:lvl4pPr marL="1371566" indent="0">
              <a:buNone/>
              <a:defRPr sz="1800" b="1">
                <a:solidFill>
                  <a:schemeClr val="bg1"/>
                </a:solidFill>
              </a:defRPr>
            </a:lvl4pPr>
            <a:lvl5pPr marL="1828754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6960096" y="4535026"/>
            <a:ext cx="4416491" cy="910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Myriad Pro" charset="0"/>
              </a:defRPr>
            </a:lvl1pPr>
            <a:lvl2pPr marL="457189" indent="0">
              <a:buNone/>
              <a:defRPr sz="1800" b="1">
                <a:solidFill>
                  <a:schemeClr val="bg1"/>
                </a:solidFill>
              </a:defRPr>
            </a:lvl2pPr>
            <a:lvl3pPr marL="914377" indent="0">
              <a:buNone/>
              <a:defRPr sz="1800" b="1">
                <a:solidFill>
                  <a:schemeClr val="bg1"/>
                </a:solidFill>
              </a:defRPr>
            </a:lvl3pPr>
            <a:lvl4pPr marL="1371566" indent="0">
              <a:buNone/>
              <a:defRPr sz="1800" b="1">
                <a:solidFill>
                  <a:schemeClr val="bg1"/>
                </a:solidFill>
              </a:defRPr>
            </a:lvl4pPr>
            <a:lvl5pPr marL="1828754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47835" y="3072517"/>
            <a:ext cx="2207683" cy="111283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 baseline="0">
                <a:solidFill>
                  <a:schemeClr val="bg1"/>
                </a:solidFill>
                <a:latin typeface="Myriad Pro" charset="0"/>
              </a:defRPr>
            </a:lvl1pPr>
            <a:lvl2pPr marL="457189" indent="0">
              <a:buNone/>
              <a:defRPr sz="1800" b="1">
                <a:solidFill>
                  <a:schemeClr val="bg1"/>
                </a:solidFill>
              </a:defRPr>
            </a:lvl2pPr>
            <a:lvl3pPr marL="914377" indent="0">
              <a:buNone/>
              <a:defRPr sz="1800" b="1">
                <a:solidFill>
                  <a:schemeClr val="bg1"/>
                </a:solidFill>
              </a:defRPr>
            </a:lvl3pPr>
            <a:lvl4pPr marL="1371566" indent="0">
              <a:buNone/>
              <a:defRPr sz="1800" b="1">
                <a:solidFill>
                  <a:schemeClr val="bg1"/>
                </a:solidFill>
              </a:defRPr>
            </a:lvl4pPr>
            <a:lvl5pPr marL="1828754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3462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-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1D5E704-C9FF-3BB7-B4E4-50E9992E7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8" y="4518000"/>
            <a:ext cx="12204000" cy="2340227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5136132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B56802-BC99-A7DB-D256-E14C1B9FD98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F8C39D98-4355-AF83-4A19-0E3108364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1F65D960-8649-FF58-47B0-209FD40F7CF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DB93C1AD-8766-2E98-510C-BB279D1BD9E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8CE4EEC-2117-3C0B-CAF5-AAA45A472A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0D90D07-5D69-D8E0-784D-9ABCEF8D3B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351FCF7-E9A9-B623-5ED7-C2F8FF6A21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6297294-3140-20BD-7994-0CD8247DE4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7648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6EEC97EA-26E1-3370-EFB3-B20679185F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5665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69853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tep-Visu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21"/>
          <p:cNvGraphicFramePr>
            <a:graphicFrameLocks noGrp="1"/>
          </p:cNvGraphicFramePr>
          <p:nvPr/>
        </p:nvGraphicFramePr>
        <p:xfrm>
          <a:off x="3860800" y="381000"/>
          <a:ext cx="7416800" cy="263525"/>
        </p:xfrm>
        <a:graphic>
          <a:graphicData uri="http://schemas.openxmlformats.org/drawingml/2006/table">
            <a:tbl>
              <a:tblPr/>
              <a:tblGrid>
                <a:gridCol w="741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5FA9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Title of the presentation | Date |</a:t>
                      </a:r>
                      <a:fld id="{822E6E02-4FEF-4B7F-B91C-3BF0D60FC39C}" type="slidenum">
                        <a:rPr kumimoji="0" lang="fr-F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FA9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pPr marL="0" marR="0" lvl="0" indent="0" algn="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t>‹Nº›</a:t>
                      </a:fld>
                      <a:endParaRPr kumimoji="0" lang="fr-FR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5FA9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22"/>
          <p:cNvSpPr>
            <a:spLocks noChangeArrowheads="1"/>
          </p:cNvSpPr>
          <p:nvPr userDrawn="1"/>
        </p:nvSpPr>
        <p:spPr bwMode="auto">
          <a:xfrm>
            <a:off x="0" y="2693990"/>
            <a:ext cx="12192000" cy="2808287"/>
          </a:xfrm>
          <a:prstGeom prst="rect">
            <a:avLst/>
          </a:prstGeom>
          <a:solidFill>
            <a:srgbClr val="64B4E6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6491"/>
              </a:solidFill>
            </a:endParaRPr>
          </a:p>
        </p:txBody>
      </p:sp>
      <p:sp>
        <p:nvSpPr>
          <p:cNvPr id="12" name="TextBox 19"/>
          <p:cNvSpPr txBox="1">
            <a:spLocks noChangeArrowheads="1"/>
          </p:cNvSpPr>
          <p:nvPr userDrawn="1"/>
        </p:nvSpPr>
        <p:spPr bwMode="auto">
          <a:xfrm>
            <a:off x="960967" y="3048000"/>
            <a:ext cx="2159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1800" b="1"/>
          </a:p>
        </p:txBody>
      </p:sp>
      <p:sp>
        <p:nvSpPr>
          <p:cNvPr id="13" name="Oval 28"/>
          <p:cNvSpPr>
            <a:spLocks noChangeArrowheads="1"/>
          </p:cNvSpPr>
          <p:nvPr userDrawn="1"/>
        </p:nvSpPr>
        <p:spPr bwMode="auto">
          <a:xfrm>
            <a:off x="3177119" y="4270375"/>
            <a:ext cx="1373716" cy="1030288"/>
          </a:xfrm>
          <a:prstGeom prst="ellipse">
            <a:avLst/>
          </a:prstGeom>
          <a:noFill/>
          <a:ln w="63500" algn="ctr">
            <a:solidFill>
              <a:srgbClr val="00649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641167" y="4270375"/>
            <a:ext cx="1373717" cy="1030288"/>
          </a:xfrm>
          <a:prstGeom prst="ellipse">
            <a:avLst/>
          </a:prstGeom>
          <a:noFill/>
          <a:ln w="63500" algn="ctr">
            <a:solidFill>
              <a:srgbClr val="00649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5" name="Down Arrow 32"/>
          <p:cNvSpPr>
            <a:spLocks noChangeArrowheads="1"/>
          </p:cNvSpPr>
          <p:nvPr userDrawn="1"/>
        </p:nvSpPr>
        <p:spPr bwMode="auto">
          <a:xfrm rot="5400000">
            <a:off x="5907882" y="3738299"/>
            <a:ext cx="376237" cy="2091267"/>
          </a:xfrm>
          <a:prstGeom prst="downArrow">
            <a:avLst>
              <a:gd name="adj1" fmla="val 50000"/>
              <a:gd name="adj2" fmla="val 9563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6" name="Down Arrow 31"/>
          <p:cNvSpPr>
            <a:spLocks noChangeArrowheads="1"/>
          </p:cNvSpPr>
          <p:nvPr userDrawn="1"/>
        </p:nvSpPr>
        <p:spPr bwMode="auto">
          <a:xfrm rot="13800000">
            <a:off x="4983958" y="3632995"/>
            <a:ext cx="382588" cy="977900"/>
          </a:xfrm>
          <a:prstGeom prst="downArrow">
            <a:avLst>
              <a:gd name="adj1" fmla="val 50000"/>
              <a:gd name="adj2" fmla="val 88129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7" name="Down Arrow 31"/>
          <p:cNvSpPr>
            <a:spLocks noChangeArrowheads="1"/>
          </p:cNvSpPr>
          <p:nvPr userDrawn="1"/>
        </p:nvSpPr>
        <p:spPr bwMode="auto">
          <a:xfrm rot="18600000">
            <a:off x="6905098" y="3667127"/>
            <a:ext cx="384175" cy="977900"/>
          </a:xfrm>
          <a:prstGeom prst="downArrow">
            <a:avLst>
              <a:gd name="adj1" fmla="val 50000"/>
              <a:gd name="adj2" fmla="val 87765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sp>
        <p:nvSpPr>
          <p:cNvPr id="18" name="Oval 23"/>
          <p:cNvSpPr>
            <a:spLocks noChangeArrowheads="1"/>
          </p:cNvSpPr>
          <p:nvPr userDrawn="1"/>
        </p:nvSpPr>
        <p:spPr bwMode="auto">
          <a:xfrm>
            <a:off x="5410200" y="2905126"/>
            <a:ext cx="1371600" cy="1028700"/>
          </a:xfrm>
          <a:prstGeom prst="ellipse">
            <a:avLst/>
          </a:prstGeom>
          <a:noFill/>
          <a:ln w="63500" algn="ctr">
            <a:solidFill>
              <a:srgbClr val="00649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pic>
        <p:nvPicPr>
          <p:cNvPr id="19" name="Imagen 1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051" y="5805489"/>
            <a:ext cx="2961216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ángulo 20"/>
          <p:cNvSpPr>
            <a:spLocks noChangeArrowheads="1"/>
          </p:cNvSpPr>
          <p:nvPr userDrawn="1"/>
        </p:nvSpPr>
        <p:spPr bwMode="auto">
          <a:xfrm>
            <a:off x="624419" y="6515101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839696" y="4316909"/>
            <a:ext cx="2207683" cy="111283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 baseline="0">
                <a:solidFill>
                  <a:schemeClr val="bg1"/>
                </a:solidFill>
                <a:latin typeface="Myriad Pro" charset="0"/>
              </a:defRPr>
            </a:lvl1pPr>
            <a:lvl2pPr marL="457189" indent="0">
              <a:buNone/>
              <a:defRPr sz="1800" b="1">
                <a:solidFill>
                  <a:schemeClr val="bg1"/>
                </a:solidFill>
              </a:defRPr>
            </a:lvl2pPr>
            <a:lvl3pPr marL="914377" indent="0">
              <a:buNone/>
              <a:defRPr sz="1800" b="1">
                <a:solidFill>
                  <a:schemeClr val="bg1"/>
                </a:solidFill>
              </a:defRPr>
            </a:lvl3pPr>
            <a:lvl4pPr marL="1371566" indent="0">
              <a:buNone/>
              <a:defRPr sz="1800" b="1">
                <a:solidFill>
                  <a:schemeClr val="bg1"/>
                </a:solidFill>
              </a:defRPr>
            </a:lvl4pPr>
            <a:lvl5pPr marL="1828754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1"/>
          </p:nvPr>
        </p:nvSpPr>
        <p:spPr>
          <a:xfrm>
            <a:off x="9187577" y="4293096"/>
            <a:ext cx="2254251" cy="113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Myriad Pro" charset="0"/>
              </a:defRPr>
            </a:lvl1pPr>
            <a:lvl2pPr marL="457189" indent="0">
              <a:buNone/>
              <a:defRPr sz="1800" b="1">
                <a:solidFill>
                  <a:schemeClr val="bg1"/>
                </a:solidFill>
              </a:defRPr>
            </a:lvl2pPr>
            <a:lvl3pPr marL="914377" indent="0">
              <a:buNone/>
              <a:defRPr sz="1800" b="1">
                <a:solidFill>
                  <a:schemeClr val="bg1"/>
                </a:solidFill>
              </a:defRPr>
            </a:lvl3pPr>
            <a:lvl4pPr marL="1371566" indent="0">
              <a:buNone/>
              <a:defRPr sz="1800" b="1">
                <a:solidFill>
                  <a:schemeClr val="bg1"/>
                </a:solidFill>
              </a:defRPr>
            </a:lvl4pPr>
            <a:lvl5pPr marL="1828754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6851369" y="2915959"/>
            <a:ext cx="4416491" cy="910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Myriad Pro" charset="0"/>
              </a:defRPr>
            </a:lvl1pPr>
            <a:lvl2pPr marL="457189" indent="0">
              <a:buNone/>
              <a:defRPr sz="1800" b="1">
                <a:solidFill>
                  <a:schemeClr val="bg1"/>
                </a:solidFill>
              </a:defRPr>
            </a:lvl2pPr>
            <a:lvl3pPr marL="914377" indent="0">
              <a:buNone/>
              <a:defRPr sz="1800" b="1">
                <a:solidFill>
                  <a:schemeClr val="bg1"/>
                </a:solidFill>
              </a:defRPr>
            </a:lvl3pPr>
            <a:lvl4pPr marL="1371566" indent="0">
              <a:buNone/>
              <a:defRPr sz="1800" b="1">
                <a:solidFill>
                  <a:schemeClr val="bg1"/>
                </a:solidFill>
              </a:defRPr>
            </a:lvl4pPr>
            <a:lvl5pPr marL="1828754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3"/>
          </p:nvPr>
        </p:nvSpPr>
        <p:spPr>
          <a:xfrm>
            <a:off x="7845101" y="4443414"/>
            <a:ext cx="963168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5614415" y="3059344"/>
            <a:ext cx="963168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3399947" y="4423570"/>
            <a:ext cx="963168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Title 37"/>
          <p:cNvSpPr>
            <a:spLocks noGrp="1"/>
          </p:cNvSpPr>
          <p:nvPr>
            <p:ph type="title"/>
          </p:nvPr>
        </p:nvSpPr>
        <p:spPr>
          <a:xfrm>
            <a:off x="960967" y="1773936"/>
            <a:ext cx="10363200" cy="55245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rgbClr val="006491"/>
                </a:solidFill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23 Imagen" descr="ITAINNOVA_H_Pantone-01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926038" y="5877274"/>
            <a:ext cx="2706133" cy="8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44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latin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 baseline="0">
                <a:latin typeface="Myriad Pro Light" charset="0"/>
              </a:defRPr>
            </a:lvl1pPr>
            <a:lvl2pPr>
              <a:defRPr sz="2800" baseline="0">
                <a:latin typeface="Myriad Pro Light" charset="0"/>
              </a:defRPr>
            </a:lvl2pPr>
            <a:lvl3pPr>
              <a:defRPr sz="2400" baseline="0">
                <a:latin typeface="Myriad Pro Light" charset="0"/>
              </a:defRPr>
            </a:lvl3pPr>
            <a:lvl4pPr>
              <a:defRPr sz="2000" baseline="0">
                <a:latin typeface="Myriad Pro Light" charset="0"/>
              </a:defRPr>
            </a:lvl4pPr>
            <a:lvl5pPr>
              <a:defRPr sz="2000" baseline="0">
                <a:latin typeface="Myriad Pro Light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Myriad Pro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054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0" i="0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Myriad Pro Light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133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14475"/>
            <a:ext cx="10363200" cy="552451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514600"/>
            <a:ext cx="10363200" cy="3429000"/>
          </a:xfrm>
          <a:prstGeom prst="rect">
            <a:avLst/>
          </a:prstGeom>
        </p:spPr>
        <p:txBody>
          <a:bodyPr vert="eaVert"/>
          <a:lstStyle>
            <a:lvl1pPr>
              <a:defRPr baseline="0">
                <a:latin typeface="Myriad Pro Light" charset="0"/>
              </a:defRPr>
            </a:lvl1pPr>
            <a:lvl2pPr>
              <a:defRPr baseline="0">
                <a:latin typeface="Myriad Pro Light" charset="0"/>
              </a:defRPr>
            </a:lvl2pPr>
            <a:lvl3pPr>
              <a:defRPr baseline="0">
                <a:latin typeface="Myriad Pro Light" charset="0"/>
              </a:defRPr>
            </a:lvl3pPr>
            <a:lvl4pPr>
              <a:defRPr baseline="0">
                <a:latin typeface="Myriad Pro Light" charset="0"/>
              </a:defRPr>
            </a:lvl4pPr>
            <a:lvl5pPr>
              <a:defRPr baseline="0">
                <a:latin typeface="Myriad Pro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576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219200"/>
            <a:ext cx="2590800" cy="4724400"/>
          </a:xfrm>
          <a:prstGeom prst="rect">
            <a:avLst/>
          </a:prstGeom>
        </p:spPr>
        <p:txBody>
          <a:bodyPr vert="eaVert"/>
          <a:lstStyle>
            <a:lvl1pPr>
              <a:defRPr b="0" i="0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219200"/>
            <a:ext cx="7569200" cy="4724400"/>
          </a:xfrm>
          <a:prstGeom prst="rect">
            <a:avLst/>
          </a:prstGeom>
        </p:spPr>
        <p:txBody>
          <a:bodyPr vert="eaVert"/>
          <a:lstStyle>
            <a:lvl1pPr>
              <a:defRPr baseline="0">
                <a:latin typeface="Myriad Pro Light" charset="0"/>
              </a:defRPr>
            </a:lvl1pPr>
            <a:lvl2pPr>
              <a:defRPr baseline="0">
                <a:latin typeface="Myriad Pro Light" charset="0"/>
              </a:defRPr>
            </a:lvl2pPr>
            <a:lvl3pPr>
              <a:defRPr baseline="0">
                <a:latin typeface="Myriad Pro Light" charset="0"/>
              </a:defRPr>
            </a:lvl3pPr>
            <a:lvl4pPr>
              <a:defRPr baseline="0">
                <a:latin typeface="Myriad Pro Light" charset="0"/>
              </a:defRPr>
            </a:lvl4pPr>
            <a:lvl5pPr>
              <a:defRPr baseline="0">
                <a:latin typeface="Myriad Pro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553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1920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Blogger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514600"/>
            <a:ext cx="5080000" cy="3429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Myriad Pro Light" charset="0"/>
              </a:defRPr>
            </a:lvl1pPr>
            <a:lvl2pPr>
              <a:defRPr baseline="0">
                <a:latin typeface="Myriad Pro Light" charset="0"/>
              </a:defRPr>
            </a:lvl2pPr>
            <a:lvl3pPr>
              <a:defRPr baseline="0">
                <a:latin typeface="Myriad Pro Light" charset="0"/>
              </a:defRPr>
            </a:lvl3pPr>
            <a:lvl4pPr>
              <a:defRPr baseline="0">
                <a:latin typeface="Myriad Pro Light" charset="0"/>
              </a:defRPr>
            </a:lvl4pPr>
            <a:lvl5pPr>
              <a:defRPr baseline="0">
                <a:latin typeface="Myriad Pro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429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Myriad Pro Light" charset="0"/>
              </a:defRPr>
            </a:lvl1pPr>
            <a:lvl2pPr>
              <a:defRPr baseline="0">
                <a:latin typeface="Myriad Pro Light" charset="0"/>
              </a:defRPr>
            </a:lvl2pPr>
            <a:lvl3pPr>
              <a:defRPr baseline="0">
                <a:latin typeface="Myriad Pro Light" charset="0"/>
              </a:defRPr>
            </a:lvl3pPr>
            <a:lvl4pPr>
              <a:defRPr baseline="0">
                <a:latin typeface="Myriad Pro Light" charset="0"/>
              </a:defRPr>
            </a:lvl4pPr>
            <a:lvl5pPr>
              <a:defRPr baseline="0">
                <a:latin typeface="Myriad Pro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996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1052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>
          <a:xfrm>
            <a:off x="431371" y="2469830"/>
            <a:ext cx="10322983" cy="3313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367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tep-Visua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>
            <a:spLocks noChangeArrowheads="1"/>
          </p:cNvSpPr>
          <p:nvPr userDrawn="1"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1371" y="1052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431371" y="2469830"/>
            <a:ext cx="10322983" cy="3313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9276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tep-Visu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" y="-808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>
            <a:spLocks noChangeArrowheads="1"/>
          </p:cNvSpPr>
          <p:nvPr userDrawn="1"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1371" y="1052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31371" y="2469830"/>
            <a:ext cx="10322983" cy="3313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8694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14475"/>
            <a:ext cx="10363200" cy="552450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Blogger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14600"/>
            <a:ext cx="10363200" cy="3429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Myriad Pro Light" charset="0"/>
              </a:defRPr>
            </a:lvl1pPr>
            <a:lvl2pPr>
              <a:defRPr baseline="0">
                <a:latin typeface="Myriad Pro Light" charset="0"/>
              </a:defRPr>
            </a:lvl2pPr>
            <a:lvl3pPr>
              <a:defRPr baseline="0">
                <a:latin typeface="Myriad Pro Light" charset="0"/>
              </a:defRPr>
            </a:lvl3pPr>
            <a:lvl4pPr>
              <a:defRPr baseline="0">
                <a:latin typeface="Myriad Pro Light" charset="0"/>
              </a:defRPr>
            </a:lvl4pPr>
            <a:lvl5pPr>
              <a:defRPr baseline="0">
                <a:latin typeface="Myriad Pro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85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-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4D14BB10-10DB-4DCC-822F-0150289579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5" y="4518000"/>
            <a:ext cx="12202810" cy="2340000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5136132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2BE92-AB5C-5E96-644A-172D18D962D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F4FCD35-FF9C-E58A-8D30-FBF35EE61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AF48F743-0CD8-A3BE-215E-A62BF01205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349477DE-E85F-89FE-27CD-FE8781B6E1A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81B61C6-4C07-2FE0-0EF8-EF1CC6B6B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F1906BB-471B-FEAB-E389-F7C79671B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CC40BCB-C097-E30D-7E1D-EC9896D8EF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CCCBE-401E-DAC6-532B-DF2CF6A37F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4451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2DD906B-B0C7-E61B-F500-6BC3679F25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2468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828613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8563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76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above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2E82CB-CA51-DDAB-1928-E20436008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19" y="177012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0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above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7C6A36B-71F5-85DB-4EC9-6D64FDE86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3A28F04-8CDC-C671-8F08-48430C5287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9657025-A186-98E9-B82C-30C3E99EF1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F9856A0-6724-7D7F-3BD7-EC24560B43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3D3D6E6-5017-AA86-D88E-70AB4F0D9B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8119" y="177012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below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  <a:p>
            <a:endParaRPr lang="en-GR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23156C-084E-FAE2-C86F-28D3FFCE9C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9086" y="6100510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below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  <a:p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3AB58D-2650-D511-F6F0-01D872333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59FBD4-FF49-C3FF-AEF9-42F76101E2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4632876"/>
            <a:ext cx="2225124" cy="222512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C32088F-82E9-A921-6159-8C2CF4766D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91183" y="4632876"/>
            <a:ext cx="2225124" cy="22251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804F4B1-B6B8-B041-BC1D-064C528C58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100510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4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41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1" r:id="rId2"/>
    <p:sldLayoutId id="2147483661" r:id="rId3"/>
    <p:sldLayoutId id="2147483663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ángulo 3"/>
          <p:cNvSpPr>
            <a:spLocks noChangeArrowheads="1"/>
          </p:cNvSpPr>
          <p:nvPr userDrawn="1"/>
        </p:nvSpPr>
        <p:spPr bwMode="auto">
          <a:xfrm>
            <a:off x="624419" y="6515101"/>
            <a:ext cx="156495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0048DC8-05DD-A98F-4DC3-2550517E2135}"/>
              </a:ext>
            </a:extLst>
          </p:cNvPr>
          <p:cNvGrpSpPr/>
          <p:nvPr userDrawn="1"/>
        </p:nvGrpSpPr>
        <p:grpSpPr>
          <a:xfrm>
            <a:off x="6234545" y="5868954"/>
            <a:ext cx="5633168" cy="827454"/>
            <a:chOff x="3584655" y="2772445"/>
            <a:chExt cx="7534914" cy="1110669"/>
          </a:xfrm>
        </p:grpSpPr>
        <p:pic>
          <p:nvPicPr>
            <p:cNvPr id="6" name="Imagen 5" descr="Texto&#10;&#10;Descripción generada automáticamente">
              <a:extLst>
                <a:ext uri="{FF2B5EF4-FFF2-40B4-BE49-F238E27FC236}">
                  <a16:creationId xmlns:a16="http://schemas.microsoft.com/office/drawing/2014/main" id="{4B8EA2D7-D223-EA81-39B5-0E009D77D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584655" y="2974885"/>
              <a:ext cx="5022689" cy="908229"/>
            </a:xfrm>
            <a:prstGeom prst="rect">
              <a:avLst/>
            </a:prstGeom>
          </p:spPr>
        </p:pic>
        <p:pic>
          <p:nvPicPr>
            <p:cNvPr id="8" name="Imagen 7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706841B8-FAEC-ED7B-214F-8C2718689E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728363" y="2772445"/>
              <a:ext cx="2391206" cy="1110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76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4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7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27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27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27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Font typeface="Times" pitchFamily="4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8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60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78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7" r:id="rId2"/>
    <p:sldLayoutId id="2147483679" r:id="rId3"/>
    <p:sldLayoutId id="2147483689" r:id="rId4"/>
    <p:sldLayoutId id="2147483668" r:id="rId5"/>
    <p:sldLayoutId id="2147483683" r:id="rId6"/>
    <p:sldLayoutId id="2147483684" r:id="rId7"/>
    <p:sldLayoutId id="2147483685" r:id="rId8"/>
    <p:sldLayoutId id="214748372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31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45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40" y="836712"/>
            <a:ext cx="5106165" cy="3714286"/>
          </a:xfrm>
          <a:prstGeom prst="rect">
            <a:avLst/>
          </a:prstGeom>
        </p:spPr>
      </p:pic>
      <p:pic>
        <p:nvPicPr>
          <p:cNvPr id="5123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ángulo 4"/>
          <p:cNvSpPr>
            <a:spLocks noChangeArrowheads="1"/>
          </p:cNvSpPr>
          <p:nvPr/>
        </p:nvSpPr>
        <p:spPr bwMode="auto">
          <a:xfrm>
            <a:off x="912285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546661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527381" y="3383374"/>
            <a:ext cx="6432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1509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rgbClr val="00649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2800">
          <a:solidFill>
            <a:schemeClr val="tx1"/>
          </a:solidFill>
          <a:latin typeface="+mn-lt"/>
          <a:ea typeface="ＭＳ Ｐゴシック" pitchFamily="4" charset="-128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2400">
          <a:solidFill>
            <a:schemeClr val="tx1"/>
          </a:solidFill>
          <a:latin typeface="+mn-lt"/>
          <a:ea typeface="ＭＳ Ｐゴシック" pitchFamily="4" charset="-128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+mn-lt"/>
          <a:ea typeface="ＭＳ Ｐゴシック" pitchFamily="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>
            <a:spLocks noChangeArrowheads="1"/>
          </p:cNvSpPr>
          <p:nvPr userDrawn="1"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1052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06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4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Font typeface="Time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agen 14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01051" y="5805489"/>
            <a:ext cx="2961216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ángulo 3"/>
          <p:cNvSpPr>
            <a:spLocks noChangeArrowheads="1"/>
          </p:cNvSpPr>
          <p:nvPr userDrawn="1"/>
        </p:nvSpPr>
        <p:spPr bwMode="auto">
          <a:xfrm>
            <a:off x="624419" y="6515101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943872" y="6082246"/>
            <a:ext cx="3137680" cy="4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7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77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566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754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Font typeface="Times" pitchFamily="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>
            <a:spLocks noChangeArrowheads="1"/>
          </p:cNvSpPr>
          <p:nvPr userDrawn="1"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1052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216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30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4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Font typeface="Time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ZylCs2azlVlg-dYpA41naojdnbt92ARsojswjoCc6MI/edit#responses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hyperlink" Target="mailto:seimed@ivace.gva.es" TargetMode="External"/><Relationship Id="rId7" Type="http://schemas.openxmlformats.org/officeDocument/2006/relationships/image" Target="../media/image7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hyperlink" Target="http://www.seimed.e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en.ec.europa.eu/connect/article/eu-survey-enterprise-europe-network-single-market-event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2E51D-3414-890B-CF46-DCB1EF2D4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814DEE2-057B-15CB-1739-B18717D39E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12" name="Marcador de posición de imagen 11" descr="Texto">
            <a:extLst>
              <a:ext uri="{FF2B5EF4-FFF2-40B4-BE49-F238E27FC236}">
                <a16:creationId xmlns:a16="http://schemas.microsoft.com/office/drawing/2014/main" id="{BF54F920-1262-0162-F648-71A2EE1C38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27" b="6727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DA3911-8389-AF67-05DD-D4466362CF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90F6BF-4FA1-74C1-9125-9EBFA5F872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149746-A2B3-F683-43D6-85D23532DF6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FE280A-32BF-BAE8-1002-51ADD3A229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913439-906F-DF3A-9CEA-1F4209DDFA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0455E-4309-8E34-3868-A13A54181C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803FC-E33C-3FD9-4D3D-BEBB338685EC}"/>
              </a:ext>
            </a:extLst>
          </p:cNvPr>
          <p:cNvCxnSpPr>
            <a:cxnSpLocks/>
          </p:cNvCxnSpPr>
          <p:nvPr/>
        </p:nvCxnSpPr>
        <p:spPr>
          <a:xfrm>
            <a:off x="6083417" y="5549649"/>
            <a:ext cx="0" cy="6355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16" descr="A group of people climbing a mountain&#10;&#10;Description automatically generated with medium confidence">
            <a:extLst>
              <a:ext uri="{FF2B5EF4-FFF2-40B4-BE49-F238E27FC236}">
                <a16:creationId xmlns:a16="http://schemas.microsoft.com/office/drawing/2014/main" id="{07854E6E-873D-F628-77AD-DF1C56934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8743" b="18743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9CC99-9836-9FF8-4AC3-678BA359DE8D}"/>
              </a:ext>
            </a:extLst>
          </p:cNvPr>
          <p:cNvSpPr txBox="1">
            <a:spLocks/>
          </p:cNvSpPr>
          <p:nvPr/>
        </p:nvSpPr>
        <p:spPr>
          <a:xfrm>
            <a:off x="433138" y="3713463"/>
            <a:ext cx="8373977" cy="151216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fr-BE" sz="4000" dirty="0">
                <a:ea typeface="ＭＳ Ｐゴシック"/>
              </a:rPr>
              <a:t>SME Feedback, </a:t>
            </a:r>
            <a:r>
              <a:rPr lang="fr-BE" sz="4000" dirty="0" err="1">
                <a:ea typeface="ＭＳ Ｐゴシック"/>
              </a:rPr>
              <a:t>Nuevos</a:t>
            </a:r>
            <a:r>
              <a:rPr lang="fr-BE" sz="4000" dirty="0">
                <a:ea typeface="ＭＳ Ｐゴシック"/>
              </a:rPr>
              <a:t>  </a:t>
            </a:r>
            <a:r>
              <a:rPr lang="fr-BE" sz="4000" dirty="0" err="1">
                <a:ea typeface="ＭＳ Ｐゴシック"/>
              </a:rPr>
              <a:t>enfoques</a:t>
            </a:r>
            <a:r>
              <a:rPr lang="fr-BE" sz="4000" dirty="0">
                <a:ea typeface="ＭＳ Ｐゴシック"/>
              </a:rPr>
              <a:t>, </a:t>
            </a:r>
            <a:r>
              <a:rPr lang="fr-BE" sz="4000" dirty="0" err="1">
                <a:ea typeface="ＭＳ Ｐゴシック"/>
              </a:rPr>
              <a:t>nuevas</a:t>
            </a:r>
            <a:r>
              <a:rPr lang="fr-BE" sz="4000" dirty="0">
                <a:ea typeface="ＭＳ Ｐゴシック"/>
              </a:rPr>
              <a:t> </a:t>
            </a:r>
            <a:r>
              <a:rPr lang="fr-BE" sz="4000" dirty="0" err="1">
                <a:ea typeface="ＭＳ Ｐゴシック"/>
              </a:rPr>
              <a:t>herramientas</a:t>
            </a:r>
            <a:endParaRPr lang="fr-BE" sz="4000" dirty="0">
              <a:ea typeface="ＭＳ Ｐゴシック"/>
            </a:endParaRPr>
          </a:p>
          <a:p>
            <a:r>
              <a:rPr lang="fr-BE" sz="4000" dirty="0">
                <a:ea typeface="ＭＳ Ｐゴシック"/>
              </a:rPr>
              <a:t> </a:t>
            </a:r>
            <a:endParaRPr lang="en-IE" sz="4000" dirty="0"/>
          </a:p>
        </p:txBody>
      </p:sp>
    </p:spTree>
    <p:extLst>
      <p:ext uri="{BB962C8B-B14F-4D97-AF65-F5344CB8AC3E}">
        <p14:creationId xmlns:p14="http://schemas.microsoft.com/office/powerpoint/2010/main" val="305507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C445BC6-F758-6F66-35ED-85E8F5E4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92" y="1231369"/>
            <a:ext cx="7772400" cy="5524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</a:pPr>
            <a:endParaRPr lang="fr-FR" altLang="en-US" sz="2489" b="0" dirty="0">
              <a:solidFill>
                <a:srgbClr val="64B4E6"/>
              </a:solidFill>
              <a:latin typeface="Blogger San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588AA77-0EE0-8896-0B4E-BB4046564AA6}"/>
              </a:ext>
            </a:extLst>
          </p:cNvPr>
          <p:cNvGraphicFramePr/>
          <p:nvPr/>
        </p:nvGraphicFramePr>
        <p:xfrm>
          <a:off x="2266808" y="103575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4AD75245-200F-80F8-2693-5A6464160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93" y="1330712"/>
            <a:ext cx="3182972" cy="5524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</a:pPr>
            <a:r>
              <a:rPr lang="fr-FR" altLang="en-US" sz="2489" b="0" dirty="0">
                <a:latin typeface="Blogger Sans"/>
              </a:rPr>
              <a:t>Synergies</a:t>
            </a:r>
            <a:endParaRPr lang="fr-FR" altLang="en-US" sz="2489" b="0" dirty="0">
              <a:solidFill>
                <a:srgbClr val="64B4E6"/>
              </a:solidFill>
              <a:latin typeface="Blogger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FF5D3C6-23FF-6604-D163-D55BD12B1A7A}"/>
              </a:ext>
            </a:extLst>
          </p:cNvPr>
          <p:cNvGrpSpPr/>
          <p:nvPr/>
        </p:nvGrpSpPr>
        <p:grpSpPr>
          <a:xfrm>
            <a:off x="3831456" y="4445794"/>
            <a:ext cx="1747507" cy="2008628"/>
            <a:chOff x="2728025" y="71"/>
            <a:chExt cx="1310630" cy="1506471"/>
          </a:xfrm>
        </p:grpSpPr>
        <p:sp>
          <p:nvSpPr>
            <p:cNvPr id="10" name="Hexágono 9">
              <a:extLst>
                <a:ext uri="{FF2B5EF4-FFF2-40B4-BE49-F238E27FC236}">
                  <a16:creationId xmlns:a16="http://schemas.microsoft.com/office/drawing/2014/main" id="{60D9FC6F-748B-53A6-61A9-79DC0A7991EC}"/>
                </a:ext>
              </a:extLst>
            </p:cNvPr>
            <p:cNvSpPr/>
            <p:nvPr/>
          </p:nvSpPr>
          <p:spPr>
            <a:xfrm rot="5400000">
              <a:off x="263010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ágono 4">
              <a:extLst>
                <a:ext uri="{FF2B5EF4-FFF2-40B4-BE49-F238E27FC236}">
                  <a16:creationId xmlns:a16="http://schemas.microsoft.com/office/drawing/2014/main" id="{12E5D8F1-EF52-17B3-B438-D0DA078ABC59}"/>
                </a:ext>
              </a:extLst>
            </p:cNvPr>
            <p:cNvSpPr txBox="1"/>
            <p:nvPr/>
          </p:nvSpPr>
          <p:spPr>
            <a:xfrm>
              <a:off x="293226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67" kern="1200" dirty="0"/>
                <a:t> </a:t>
              </a:r>
              <a:r>
                <a:rPr lang="es-ES" sz="1867" kern="1200" dirty="0" err="1"/>
                <a:t>National</a:t>
              </a:r>
              <a:endParaRPr lang="es-ES" sz="1867" kern="1200" dirty="0"/>
            </a:p>
            <a:p>
              <a:pPr marL="0" lvl="0" indent="0" algn="ctr"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67" kern="1200" dirty="0"/>
                <a:t>Regional </a:t>
              </a:r>
              <a:r>
                <a:rPr lang="es-ES" sz="1867" kern="1200" dirty="0" err="1"/>
                <a:t>Initiatives</a:t>
              </a:r>
              <a:endParaRPr lang="es-ES" sz="1867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5549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9DADD3-D2B5-77AA-1997-76B9D50AC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192" y="1316228"/>
            <a:ext cx="7772400" cy="5524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</a:pPr>
            <a:r>
              <a:rPr lang="fr-FR" altLang="en-US" sz="2489" b="0" dirty="0">
                <a:solidFill>
                  <a:srgbClr val="0070C0"/>
                </a:solidFill>
                <a:latin typeface="Blogger Sans"/>
              </a:rPr>
              <a:t>Virtuose </a:t>
            </a:r>
            <a:r>
              <a:rPr lang="fr-FR" altLang="en-US" sz="2489" b="0" dirty="0" err="1">
                <a:solidFill>
                  <a:srgbClr val="0070C0"/>
                </a:solidFill>
                <a:latin typeface="Blogger Sans"/>
              </a:rPr>
              <a:t>circle</a:t>
            </a:r>
            <a:r>
              <a:rPr lang="fr-FR" altLang="en-US" sz="2489" b="0" dirty="0">
                <a:solidFill>
                  <a:srgbClr val="0070C0"/>
                </a:solidFill>
                <a:latin typeface="Blogger Sans"/>
              </a:rPr>
              <a:t> </a:t>
            </a:r>
          </a:p>
        </p:txBody>
      </p:sp>
      <p:graphicFrame>
        <p:nvGraphicFramePr>
          <p:cNvPr id="3" name="6 Diagrama">
            <a:extLst>
              <a:ext uri="{FF2B5EF4-FFF2-40B4-BE49-F238E27FC236}">
                <a16:creationId xmlns:a16="http://schemas.microsoft.com/office/drawing/2014/main" id="{40D57E44-BFF7-5508-7386-DCCBD7C16536}"/>
              </a:ext>
            </a:extLst>
          </p:cNvPr>
          <p:cNvGraphicFramePr/>
          <p:nvPr/>
        </p:nvGraphicFramePr>
        <p:xfrm>
          <a:off x="1709436" y="1316229"/>
          <a:ext cx="6022389" cy="4596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7081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190789" y="1368741"/>
            <a:ext cx="9474363" cy="4499371"/>
          </a:xfrm>
          <a:prstGeom prst="rect">
            <a:avLst/>
          </a:prstGeom>
          <a:solidFill>
            <a:srgbClr val="CCCCCC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BE" altLang="en-US" sz="1800" kern="1200" dirty="0" err="1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Already</a:t>
            </a:r>
            <a:r>
              <a:rPr lang="fr-BE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 </a:t>
            </a:r>
            <a:r>
              <a:rPr lang="fr-BE" altLang="en-US" sz="1800" kern="1200" dirty="0" err="1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achieved</a:t>
            </a:r>
            <a:r>
              <a:rPr lang="fr-BE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: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fr-BE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 27-04-2022 TG Kick-off meeting</a:t>
            </a:r>
          </a:p>
          <a:p>
            <a:pPr marL="380990" lvl="8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lvl="8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fr-BE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 09-06-2022 TG Online Meeting and </a:t>
            </a:r>
            <a:r>
              <a:rPr lang="fr-BE" altLang="en-US" sz="1800" kern="1200" dirty="0" err="1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Workplan</a:t>
            </a: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lvl="8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marR="0" lvl="0" indent="-38099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491"/>
                </a:solidFill>
                <a:effectLst/>
                <a:uLnTx/>
                <a:uFillTx/>
                <a:latin typeface="Myriad Pro" pitchFamily="34" charset="0"/>
                <a:ea typeface="Arial Unicode MS" pitchFamily="34" charset="-128"/>
                <a:cs typeface="Arial"/>
                <a:sym typeface="Arial"/>
              </a:rPr>
              <a:t>26-10-2022 Workshop in the AC: </a:t>
            </a:r>
            <a:r>
              <a:rPr kumimoji="0" lang="fr-BE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6491"/>
                </a:solidFill>
                <a:effectLst/>
                <a:uLnTx/>
                <a:uFillTx/>
                <a:latin typeface="Myriad Pro" pitchFamily="34" charset="0"/>
                <a:ea typeface="Arial Unicode MS" pitchFamily="34" charset="-128"/>
                <a:cs typeface="Arial"/>
                <a:sym typeface="Arial"/>
              </a:rPr>
              <a:t>Evolving</a:t>
            </a:r>
            <a:r>
              <a:rPr kumimoji="0" lang="fr-BE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6491"/>
                </a:solidFill>
                <a:effectLst/>
                <a:uLnTx/>
                <a:uFillTx/>
                <a:latin typeface="Myriad Pro" pitchFamily="34" charset="0"/>
                <a:ea typeface="Arial Unicode MS" pitchFamily="34" charset="-128"/>
                <a:cs typeface="Arial"/>
                <a:sym typeface="Arial"/>
              </a:rPr>
              <a:t> EEN services for start-ups and scale-ups</a:t>
            </a:r>
          </a:p>
          <a:p>
            <a:pPr marL="380990" marR="0" lvl="0" indent="-38099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Myriad Pro" pitchFamily="34" charset="0"/>
              <a:ea typeface="Arial Unicode MS" pitchFamily="34" charset="-128"/>
              <a:cs typeface="Arial"/>
              <a:sym typeface="Arial"/>
            </a:endParaRPr>
          </a:p>
          <a:p>
            <a:pPr marL="380990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fr-BE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10-11-2022 Online </a:t>
            </a:r>
            <a:r>
              <a:rPr lang="fr-BE" altLang="en-US" sz="1800" kern="1200" dirty="0" err="1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Traninig</a:t>
            </a:r>
            <a:r>
              <a:rPr lang="fr-BE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 session Module-1: </a:t>
            </a:r>
            <a:r>
              <a:rPr lang="en-US" alt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“Starting versus scaling a business,”</a:t>
            </a:r>
          </a:p>
          <a:p>
            <a:pPr marL="380990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15-11-2022 Cooperation with TGs WE/A2F Pitching Event</a:t>
            </a:r>
          </a:p>
          <a:p>
            <a:pPr marL="380990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23-01-2023 Cooperation with Startup Europe (RAISE Project) (ESNA, EURADA, EBAN)</a:t>
            </a:r>
          </a:p>
          <a:p>
            <a:pPr marL="380990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15-02-2023 Core Team online Meeting</a:t>
            </a:r>
          </a:p>
          <a:p>
            <a:pPr marL="380990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8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19-04-2023 Onsite Training with Module-2: “Coaching Scaling businesses”</a:t>
            </a:r>
          </a:p>
          <a:p>
            <a:pPr marR="0" lvl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BE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Myriad Pro" pitchFamily="34" charset="0"/>
              <a:ea typeface="Arial Unicode MS" pitchFamily="34" charset="-128"/>
              <a:cs typeface="Arial"/>
              <a:sym typeface="Arial"/>
            </a:endParaRPr>
          </a:p>
          <a:p>
            <a:pPr marL="380990" marR="0" lvl="0" indent="-38099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BE" alt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marR="0" lvl="0" indent="-38099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Myriad Pro" pitchFamily="34" charset="0"/>
              <a:ea typeface="Arial Unicode MS" pitchFamily="34" charset="-128"/>
              <a:cs typeface="Arial"/>
              <a:sym typeface="Arial"/>
            </a:endParaRPr>
          </a:p>
          <a:p>
            <a:pPr marL="380990" marR="0" lvl="0" indent="-38099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Myriad Pro" pitchFamily="34" charset="0"/>
              <a:ea typeface="Arial Unicode MS" pitchFamily="34" charset="-128"/>
              <a:cs typeface="Arial"/>
              <a:sym typeface="Arial"/>
            </a:endParaRPr>
          </a:p>
          <a:p>
            <a:pPr lvl="8"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lvl="8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</p:txBody>
      </p:sp>
      <p:graphicFrame>
        <p:nvGraphicFramePr>
          <p:cNvPr id="10" name="Group 21"/>
          <p:cNvGraphicFramePr>
            <a:graphicFrameLocks noGrp="1"/>
          </p:cNvGraphicFramePr>
          <p:nvPr/>
        </p:nvGraphicFramePr>
        <p:xfrm>
          <a:off x="2209800" y="396876"/>
          <a:ext cx="5562600" cy="263525"/>
        </p:xfrm>
        <a:graphic>
          <a:graphicData uri="http://schemas.openxmlformats.org/drawingml/2006/table">
            <a:tbl>
              <a:tblPr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t>Enterprise Europe Network | </a:t>
                      </a:r>
                      <a:fld id="{29109FF0-7753-4B89-972D-4A523E80B2A0}" type="slidenum">
                        <a:rPr kumimoji="0" lang="fr-F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t>12</a:t>
                      </a:fld>
                      <a:endParaRPr kumimoji="0" lang="fr-F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logger Sans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B339111-3BDD-1FFE-A063-0E49844DDF05}"/>
              </a:ext>
            </a:extLst>
          </p:cNvPr>
          <p:cNvSpPr/>
          <p:nvPr/>
        </p:nvSpPr>
        <p:spPr>
          <a:xfrm>
            <a:off x="4227748" y="123285"/>
            <a:ext cx="7430403" cy="74898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en-US" sz="4267" dirty="0" err="1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Milestones</a:t>
            </a:r>
            <a:r>
              <a:rPr lang="fr-FR" altLang="en-US" sz="4267" dirty="0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altLang="en-US" sz="4267" dirty="0" err="1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achieved</a:t>
            </a:r>
            <a:endParaRPr lang="fr-FR" altLang="en-US" sz="4267" dirty="0">
              <a:solidFill>
                <a:schemeClr val="bg1"/>
              </a:solidFill>
              <a:latin typeface="Blogger Sans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0310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21"/>
          <p:cNvGraphicFramePr>
            <a:graphicFrameLocks noGrp="1"/>
          </p:cNvGraphicFramePr>
          <p:nvPr/>
        </p:nvGraphicFramePr>
        <p:xfrm>
          <a:off x="2209800" y="396876"/>
          <a:ext cx="5562600" cy="263525"/>
        </p:xfrm>
        <a:graphic>
          <a:graphicData uri="http://schemas.openxmlformats.org/drawingml/2006/table">
            <a:tbl>
              <a:tblPr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t>Enterprise Europe Network | </a:t>
                      </a:r>
                      <a:fld id="{29109FF0-7753-4B89-972D-4A523E80B2A0}" type="slidenum">
                        <a:rPr kumimoji="0" lang="fr-F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t>13</a:t>
                      </a:fld>
                      <a:endParaRPr kumimoji="0" lang="fr-F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logger Sans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B339111-3BDD-1FFE-A063-0E49844DDF05}"/>
              </a:ext>
            </a:extLst>
          </p:cNvPr>
          <p:cNvSpPr/>
          <p:nvPr/>
        </p:nvSpPr>
        <p:spPr>
          <a:xfrm>
            <a:off x="4227748" y="123285"/>
            <a:ext cx="7430403" cy="74898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en-US" sz="4267" dirty="0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Next </a:t>
            </a:r>
            <a:r>
              <a:rPr lang="fr-FR" altLang="en-US" sz="4267" dirty="0" err="1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steps</a:t>
            </a:r>
            <a:r>
              <a:rPr lang="fr-FR" altLang="en-US" sz="4267" dirty="0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 for 2023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FB43DF7-2346-EC77-7968-69E7774A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29" y="1887776"/>
            <a:ext cx="11103428" cy="3903424"/>
          </a:xfrm>
          <a:prstGeom prst="rect">
            <a:avLst/>
          </a:prstGeom>
          <a:solidFill>
            <a:srgbClr val="CCCCCC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fr-BE" alt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en-US" alt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CONNECT &amp; IMPLEMENT: To start cooperating among ourselves within the TG in the benefit of </a:t>
            </a:r>
            <a:r>
              <a:rPr lang="en-US" altLang="en-US" sz="1800" i="1" kern="120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our startups, </a:t>
            </a:r>
            <a:r>
              <a:rPr lang="en-US" alt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and scaleups setting up 3/4 active Subgroups/WGs (profiles, BEs, funding for startups, EIT)</a:t>
            </a:r>
            <a:endParaRPr lang="fr-BE" alt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R="0" lvl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BE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Myriad Pro" pitchFamily="34" charset="0"/>
              <a:ea typeface="Arial Unicode MS" pitchFamily="34" charset="-128"/>
              <a:cs typeface="Arial"/>
              <a:sym typeface="Arial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CONNECT: Select a candidate (double-agent) to connect to TG Digitalisation and start real cooperation, e.g., help startups driving change for SMEs in their digital transformation. </a:t>
            </a: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CONNECT: Strengthen cooperation with TG Research &amp; Innovation (Natalia Mozo)</a:t>
            </a: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IMPLEMENT: </a:t>
            </a:r>
            <a:r>
              <a:rPr lang="en-US" sz="1800" i="1" kern="1200" dirty="0" err="1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Organise</a:t>
            </a: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 the 2023 pitching event in for WE with TGs WE &amp; A2F and EBAN.</a:t>
            </a: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R="0" lvl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marR="0" lvl="0" indent="-38099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Myriad Pro" pitchFamily="34" charset="0"/>
              <a:ea typeface="Arial Unicode MS" pitchFamily="34" charset="-128"/>
              <a:cs typeface="Arial"/>
              <a:sym typeface="Arial"/>
            </a:endParaRPr>
          </a:p>
          <a:p>
            <a:pPr lvl="8"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lvl="8" indent="-380990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246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21"/>
          <p:cNvGraphicFramePr>
            <a:graphicFrameLocks noGrp="1"/>
          </p:cNvGraphicFramePr>
          <p:nvPr/>
        </p:nvGraphicFramePr>
        <p:xfrm>
          <a:off x="2209800" y="396876"/>
          <a:ext cx="5562600" cy="263525"/>
        </p:xfrm>
        <a:graphic>
          <a:graphicData uri="http://schemas.openxmlformats.org/drawingml/2006/table">
            <a:tbl>
              <a:tblPr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t>Enterprise Europe Network | </a:t>
                      </a:r>
                      <a:fld id="{29109FF0-7753-4B89-972D-4A523E80B2A0}" type="slidenum">
                        <a:rPr kumimoji="0" lang="fr-F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t>14</a:t>
                      </a:fld>
                      <a:endParaRPr kumimoji="0" lang="fr-F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logger Sans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B339111-3BDD-1FFE-A063-0E49844DDF05}"/>
              </a:ext>
            </a:extLst>
          </p:cNvPr>
          <p:cNvSpPr/>
          <p:nvPr/>
        </p:nvSpPr>
        <p:spPr>
          <a:xfrm>
            <a:off x="4227748" y="123285"/>
            <a:ext cx="7430403" cy="74898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en-US" sz="4267" dirty="0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Next </a:t>
            </a:r>
            <a:r>
              <a:rPr lang="fr-FR" altLang="en-US" sz="4267" dirty="0" err="1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steps</a:t>
            </a:r>
            <a:r>
              <a:rPr lang="fr-FR" altLang="en-US" sz="4267" dirty="0">
                <a:solidFill>
                  <a:schemeClr val="bg1"/>
                </a:solidFill>
                <a:latin typeface="Blogger Sans"/>
                <a:ea typeface="Arial Unicode MS" pitchFamily="34" charset="-128"/>
                <a:cs typeface="Arial Unicode MS" pitchFamily="34" charset="-128"/>
              </a:rPr>
              <a:t> for 2023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FB43DF7-2346-EC77-7968-69E7774A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31" y="1743984"/>
            <a:ext cx="10483405" cy="3817257"/>
          </a:xfrm>
          <a:prstGeom prst="rect">
            <a:avLst/>
          </a:prstGeom>
          <a:solidFill>
            <a:srgbClr val="CCCCCC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fr-BE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lain" startAt="4"/>
              <a:defRPr/>
            </a:pP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LEARN: </a:t>
            </a:r>
            <a:r>
              <a:rPr lang="en-US" sz="1800" i="1" kern="1200" dirty="0" err="1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Organise</a:t>
            </a: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 a decentralized training for scaleup advisors </a:t>
            </a: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lain" startAt="4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lain" startAt="4"/>
              <a:defRPr/>
            </a:pP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CONNECT &amp; COMMUNICATE: Act as a channel to connect our startups with the EIT opportunities, via signposting.</a:t>
            </a: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lain" startAt="4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lain" startAt="4"/>
              <a:defRPr/>
            </a:pP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CONNECT: Keep an eye EIC 100 call, and Startup Europe, and explore cooperation and synergies with the new European Startup Nations Alliance (ESNA)</a:t>
            </a: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lain" startAt="4"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457189" indent="-457189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lain" startAt="4"/>
              <a:defRPr/>
            </a:pPr>
            <a:r>
              <a:rPr lang="en-US" sz="1800" i="1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IMPLEMENT: TG contribution to the Annual Conference – Next TG Meeting</a:t>
            </a:r>
            <a:endParaRPr lang="es-E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R="0" lvl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R="0" lvl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800" i="1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marL="380990" marR="0" lvl="0" indent="-38099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Myriad Pro" pitchFamily="34" charset="0"/>
              <a:ea typeface="Arial Unicode MS" pitchFamily="34" charset="-128"/>
              <a:cs typeface="Arial"/>
              <a:sym typeface="Arial"/>
            </a:endParaRPr>
          </a:p>
          <a:p>
            <a:pPr lvl="8"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  <a:p>
            <a:pPr lvl="8"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fr-BE" altLang="en-US" sz="1800" kern="1200" dirty="0">
              <a:solidFill>
                <a:srgbClr val="006491"/>
              </a:solidFill>
              <a:latin typeface="Myriad Pro" pitchFamily="34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041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7DE435-F306-087A-EC9B-7EDE5F1DA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Three experiments SME-Feedback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001E4CF-3616-7296-BDFD-05E849FED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4237" y="2553804"/>
            <a:ext cx="7664196" cy="23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4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8F884EF-9350-4309-BB54-FF3E9490D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Google </a:t>
            </a:r>
            <a:r>
              <a:rPr lang="es-ES" dirty="0" err="1"/>
              <a:t>Forms</a:t>
            </a:r>
            <a:r>
              <a:rPr lang="es-ES" dirty="0"/>
              <a:t> (free versión)</a:t>
            </a:r>
          </a:p>
          <a:p>
            <a:endParaRPr lang="es-ES" dirty="0"/>
          </a:p>
          <a:p>
            <a:r>
              <a:rPr lang="en-US" dirty="0"/>
              <a:t>ERDF grants database 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Social Media 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 err="1"/>
              <a:t>Linkedn</a:t>
            </a:r>
            <a:r>
              <a:rPr lang="es-ES" dirty="0"/>
              <a:t> </a:t>
            </a:r>
            <a:r>
              <a:rPr lang="es-ES" dirty="0" err="1"/>
              <a:t>Inmail</a:t>
            </a:r>
            <a:r>
              <a:rPr lang="es-ES" dirty="0"/>
              <a:t> </a:t>
            </a:r>
            <a:r>
              <a:rPr lang="es-ES" dirty="0" err="1"/>
              <a:t>Feature</a:t>
            </a:r>
            <a:r>
              <a:rPr lang="es-ES" dirty="0"/>
              <a:t> (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premium versión)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130EFC1-D759-8D33-A1F9-54357E57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Lean </a:t>
            </a:r>
            <a:r>
              <a:rPr lang="es-ES" dirty="0" err="1"/>
              <a:t>methodology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852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EB69CA4-F131-BC4C-38CD-76C5CE885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192" y="1547019"/>
            <a:ext cx="10748481" cy="531098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91B7796D-D032-EEBB-01F6-E89F30974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12" y="842251"/>
            <a:ext cx="10980000" cy="961040"/>
          </a:xfrm>
        </p:spPr>
        <p:txBody>
          <a:bodyPr/>
          <a:lstStyle/>
          <a:p>
            <a:r>
              <a:rPr lang="es-ES" dirty="0" err="1"/>
              <a:t>Linkdln</a:t>
            </a:r>
            <a:r>
              <a:rPr lang="es-ES" dirty="0"/>
              <a:t> Sales </a:t>
            </a:r>
            <a:r>
              <a:rPr lang="es-ES" dirty="0" err="1"/>
              <a:t>Navigator</a:t>
            </a:r>
            <a:endParaRPr lang="es-ES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CF18DFDC-B102-BCAC-F110-B8122BF67E83}"/>
              </a:ext>
            </a:extLst>
          </p:cNvPr>
          <p:cNvSpPr/>
          <p:nvPr/>
        </p:nvSpPr>
        <p:spPr>
          <a:xfrm>
            <a:off x="10244148" y="1379947"/>
            <a:ext cx="620368" cy="11471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26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1B7796D-D032-EEBB-01F6-E89F30974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12" y="842251"/>
            <a:ext cx="10980000" cy="961040"/>
          </a:xfrm>
        </p:spPr>
        <p:txBody>
          <a:bodyPr/>
          <a:lstStyle/>
          <a:p>
            <a:r>
              <a:rPr lang="es-ES" dirty="0" err="1"/>
              <a:t>Linkdln</a:t>
            </a:r>
            <a:r>
              <a:rPr lang="es-ES" dirty="0"/>
              <a:t> Sales </a:t>
            </a:r>
            <a:r>
              <a:rPr lang="es-ES" dirty="0" err="1"/>
              <a:t>Navigator</a:t>
            </a:r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FFF562A-E733-6A07-34B6-DFEA018EF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352" y="1508809"/>
            <a:ext cx="11317296" cy="534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1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130EFC1-D759-8D33-A1F9-54357E57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Lean methodology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8F925F7-3C27-E569-7907-C70A328F6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6526" y="0"/>
            <a:ext cx="7448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3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2590800" y="2253457"/>
            <a:ext cx="9144000" cy="2808287"/>
          </a:xfrm>
          <a:prstGeom prst="rect">
            <a:avLst/>
          </a:prstGeom>
          <a:solidFill>
            <a:srgbClr val="CCCCCC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TG SME Feedback will 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dinamise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 and support the activities developed by the EEN in order to be </a:t>
            </a:r>
            <a:r>
              <a:rPr lang="en-GB" sz="2400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a key communication channel 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for SMEs to the Commission, </a:t>
            </a:r>
            <a:r>
              <a:rPr lang="en-GB" sz="2400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bridging the gap 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between SMEs and EU policy </a:t>
            </a:r>
            <a:r>
              <a:rPr lang="en-GB" sz="2400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making in general, and, specifically, on resilience and triple transition policy 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design; both, </a:t>
            </a:r>
            <a:r>
              <a:rPr lang="en-GB" sz="2400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top </a:t>
            </a:r>
            <a:r>
              <a:rPr lang="en-GB" sz="240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dow</a:t>
            </a:r>
            <a:r>
              <a:rPr lang="en-GB" sz="2400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 and bottom up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, working closely with DG Grow and EISMEA to impulse </a:t>
            </a:r>
            <a:r>
              <a:rPr lang="en-GB" sz="2400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a more agile SME Feedback </a:t>
            </a:r>
            <a:r>
              <a:rPr lang="en-GB" sz="240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mechanisim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yriad Pro"/>
                <a:cs typeface="Times New Roman" panose="02020603050405020304" pitchFamily="18" charset="0"/>
              </a:rPr>
              <a:t>.</a:t>
            </a:r>
            <a:endParaRPr lang="es-ES" sz="2000" dirty="0">
              <a:effectLst/>
              <a:latin typeface="Myriad Pro Light"/>
              <a:ea typeface="Myriad Pro"/>
              <a:cs typeface="Times New Roman" panose="02020603050405020304" pitchFamily="18" charset="0"/>
            </a:endParaRPr>
          </a:p>
        </p:txBody>
      </p:sp>
      <p:graphicFrame>
        <p:nvGraphicFramePr>
          <p:cNvPr id="42" name="Group 21"/>
          <p:cNvGraphicFramePr>
            <a:graphicFrameLocks noGrp="1"/>
          </p:cNvGraphicFramePr>
          <p:nvPr/>
        </p:nvGraphicFramePr>
        <p:xfrm>
          <a:off x="1867968" y="157595"/>
          <a:ext cx="5562600" cy="812800"/>
        </p:xfrm>
        <a:graphic>
          <a:graphicData uri="http://schemas.openxmlformats.org/drawingml/2006/table">
            <a:tbl>
              <a:tblPr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5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t>WHAT 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0 Imagen">
            <a:extLst>
              <a:ext uri="{FF2B5EF4-FFF2-40B4-BE49-F238E27FC236}">
                <a16:creationId xmlns:a16="http://schemas.microsoft.com/office/drawing/2014/main" id="{55B858B8-FA61-9624-F49A-5C7A190C4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3" y="2319867"/>
            <a:ext cx="2106655" cy="22182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F73975-F5A6-5393-F42E-5848ED503387}"/>
              </a:ext>
            </a:extLst>
          </p:cNvPr>
          <p:cNvSpPr txBox="1"/>
          <p:nvPr/>
        </p:nvSpPr>
        <p:spPr>
          <a:xfrm>
            <a:off x="4692316" y="5715000"/>
            <a:ext cx="6833937" cy="98540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6866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796E15F-EE2A-4BEA-CFE1-622A64BB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301" y="1011154"/>
            <a:ext cx="3939688" cy="57591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3B74DE8-6695-147F-313E-31693CA8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373" y="1011154"/>
            <a:ext cx="43910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44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4830EBE-2A40-AEBB-BD4B-3265648A1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867" y="1064191"/>
            <a:ext cx="5136133" cy="57938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2464EF-4C31-36DC-DA79-B0389A38A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756" y="1064191"/>
            <a:ext cx="4705350" cy="579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1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06CAE60-5BAF-387B-591D-237B103C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71" y="1152812"/>
            <a:ext cx="4037871" cy="51966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8CF61E-8D2C-060E-5FFB-5E5DB40C2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494" y="1095619"/>
            <a:ext cx="3470545" cy="15392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16DAF4-CD00-76EC-26ED-5B6C7F41B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108" y="2634916"/>
            <a:ext cx="3787316" cy="422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69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3381F16-0A9F-99A2-E56D-756401FBA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69" y="2241926"/>
            <a:ext cx="5297788" cy="4024592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7FE23E4-C66F-5F20-B6D0-9C6F14368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1003831"/>
            <a:ext cx="10980000" cy="961040"/>
          </a:xfrm>
        </p:spPr>
        <p:txBody>
          <a:bodyPr/>
          <a:lstStyle/>
          <a:p>
            <a:r>
              <a:rPr lang="es-ES" dirty="0" err="1">
                <a:hlinkClick r:id="rId3"/>
              </a:rPr>
              <a:t>Results</a:t>
            </a:r>
            <a:r>
              <a:rPr lang="es-ES" dirty="0">
                <a:hlinkClick r:id="rId3"/>
              </a:rPr>
              <a:t> </a:t>
            </a:r>
            <a:r>
              <a:rPr lang="es-ES" dirty="0" err="1">
                <a:hlinkClick r:id="rId3"/>
              </a:rPr>
              <a:t>of</a:t>
            </a:r>
            <a:r>
              <a:rPr lang="es-ES" dirty="0">
                <a:hlinkClick r:id="rId3"/>
              </a:rPr>
              <a:t> </a:t>
            </a:r>
            <a:r>
              <a:rPr lang="es-ES" dirty="0" err="1">
                <a:hlinkClick r:id="rId3"/>
              </a:rPr>
              <a:t>the</a:t>
            </a:r>
            <a:r>
              <a:rPr lang="es-ES" dirty="0">
                <a:hlinkClick r:id="rId3"/>
              </a:rPr>
              <a:t> </a:t>
            </a:r>
            <a:r>
              <a:rPr lang="es-ES" dirty="0" err="1">
                <a:hlinkClick r:id="rId3"/>
              </a:rPr>
              <a:t>Survey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5B96B1-3772-2E1C-41F0-31E8631FB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445" y="1964871"/>
            <a:ext cx="4575454" cy="42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86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2071DF70-D8AB-1456-2AD8-B154871A8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00" y="2032834"/>
            <a:ext cx="10980000" cy="4253425"/>
          </a:xfrm>
        </p:spPr>
        <p:txBody>
          <a:bodyPr/>
          <a:lstStyle/>
          <a:p>
            <a:r>
              <a:rPr lang="en-US" dirty="0"/>
              <a:t>The EEN in our region is not visible enough for start-ups.</a:t>
            </a:r>
          </a:p>
          <a:p>
            <a:r>
              <a:rPr lang="en-US" dirty="0"/>
              <a:t>Our services and tools can be very useful for them.</a:t>
            </a:r>
          </a:p>
          <a:p>
            <a:r>
              <a:rPr lang="en-US" dirty="0"/>
              <a:t>We not only raise awareness but help us recruit some clients.</a:t>
            </a:r>
          </a:p>
          <a:p>
            <a:r>
              <a:rPr lang="en-US" dirty="0"/>
              <a:t>Mailings and social media per se not the best tools.</a:t>
            </a:r>
          </a:p>
          <a:p>
            <a:r>
              <a:rPr lang="en-US" dirty="0"/>
              <a:t>We need to engage with the client through new channels</a:t>
            </a:r>
          </a:p>
          <a:p>
            <a:r>
              <a:rPr lang="en-US" dirty="0"/>
              <a:t>In a second experiment we will include a few capsules of SME-Feedback, like barriers to do business, gaps of support in our ecosystem, resilience…</a:t>
            </a:r>
          </a:p>
          <a:p>
            <a:r>
              <a:rPr lang="en-US" dirty="0"/>
              <a:t>Commercial approach like our experiment is good to attract companies into SME-feedback but to convert them into clients of the EEN</a:t>
            </a:r>
          </a:p>
          <a:p>
            <a:endParaRPr lang="en-US" dirty="0"/>
          </a:p>
          <a:p>
            <a:endParaRPr lang="en-US" dirty="0"/>
          </a:p>
          <a:p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708A1DA-546C-7688-CC90-55BE49B9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95" y="939446"/>
            <a:ext cx="10980000" cy="961040"/>
          </a:xfrm>
        </p:spPr>
        <p:txBody>
          <a:bodyPr/>
          <a:lstStyle/>
          <a:p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interesting</a:t>
            </a:r>
            <a:r>
              <a:rPr lang="es-ES" dirty="0"/>
              <a:t> </a:t>
            </a:r>
            <a:r>
              <a:rPr lang="es-ES" dirty="0" err="1"/>
              <a:t>conclusions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6370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2"/>
          <p:cNvPicPr>
            <a:picLocks noChangeAspect="1"/>
          </p:cNvPicPr>
          <p:nvPr/>
        </p:nvPicPr>
        <p:blipFill>
          <a:blip r:embed="rId3" cstate="print"/>
          <a:srcRect b="10056"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1464733" y="1182688"/>
            <a:ext cx="9144000" cy="5502275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s-ES_tradnl">
              <a:solidFill>
                <a:srgbClr val="000000"/>
              </a:solidFill>
              <a:sym typeface="Arial"/>
            </a:endParaRPr>
          </a:p>
        </p:txBody>
      </p:sp>
      <p:sp>
        <p:nvSpPr>
          <p:cNvPr id="39940" name="Rectangle 13"/>
          <p:cNvSpPr>
            <a:spLocks noChangeArrowheads="1"/>
          </p:cNvSpPr>
          <p:nvPr/>
        </p:nvSpPr>
        <p:spPr bwMode="auto">
          <a:xfrm>
            <a:off x="1524000" y="3068639"/>
            <a:ext cx="9203267" cy="865187"/>
          </a:xfrm>
          <a:prstGeom prst="rect">
            <a:avLst/>
          </a:prstGeom>
          <a:solidFill>
            <a:srgbClr val="000000">
              <a:alpha val="25098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dirty="0">
                <a:solidFill>
                  <a:srgbClr val="FFFFFF"/>
                </a:solidFill>
                <a:latin typeface="Blogger Sans"/>
                <a:cs typeface="Arial"/>
                <a:sym typeface="Arial"/>
              </a:rPr>
              <a:t>Think bigger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dirty="0">
                <a:solidFill>
                  <a:srgbClr val="FFFFFF"/>
                </a:solidFill>
                <a:latin typeface="Blogger Sans"/>
                <a:cs typeface="Arial"/>
                <a:sym typeface="Arial"/>
              </a:rPr>
              <a:t>WORK TOGETHER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667" b="1" dirty="0">
                <a:solidFill>
                  <a:srgbClr val="FFFFFF"/>
                </a:solidFill>
                <a:latin typeface="Blogger Sans"/>
                <a:cs typeface="Arial"/>
                <a:sym typeface="Arial"/>
              </a:rPr>
              <a:t>Go further</a:t>
            </a:r>
          </a:p>
        </p:txBody>
      </p:sp>
      <p:graphicFrame>
        <p:nvGraphicFramePr>
          <p:cNvPr id="9" name="Group 21"/>
          <p:cNvGraphicFramePr>
            <a:graphicFrameLocks noGrp="1"/>
          </p:cNvGraphicFramePr>
          <p:nvPr/>
        </p:nvGraphicFramePr>
        <p:xfrm>
          <a:off x="2209800" y="396876"/>
          <a:ext cx="5562600" cy="263525"/>
        </p:xfrm>
        <a:graphic>
          <a:graphicData uri="http://schemas.openxmlformats.org/drawingml/2006/table">
            <a:tbl>
              <a:tblPr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logger Sans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69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1E07-D6BC-BF49-9D22-3AC6FB649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4" y="1079922"/>
            <a:ext cx="9144000" cy="1175941"/>
          </a:xfrm>
        </p:spPr>
        <p:txBody>
          <a:bodyPr/>
          <a:lstStyle/>
          <a:p>
            <a:r>
              <a:rPr lang="en-GB" dirty="0"/>
              <a:t>Gracias</a:t>
            </a:r>
            <a:endParaRPr lang="en-GB" noProof="0" dirty="0"/>
          </a:p>
        </p:txBody>
      </p:sp>
      <p:pic>
        <p:nvPicPr>
          <p:cNvPr id="5" name="Marcador de posición de imagen 4" descr="Texto&#10;&#10;Descripción generada automáticamente">
            <a:extLst>
              <a:ext uri="{FF2B5EF4-FFF2-40B4-BE49-F238E27FC236}">
                <a16:creationId xmlns:a16="http://schemas.microsoft.com/office/drawing/2014/main" id="{88079963-B5DB-3ADF-48E3-E730D6DEB0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518" b="6518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76BCCEC-A34D-554D-A954-F22D7E1E8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4530" y="2255863"/>
            <a:ext cx="9144000" cy="415673"/>
          </a:xfrm>
        </p:spPr>
        <p:txBody>
          <a:bodyPr/>
          <a:lstStyle/>
          <a:p>
            <a:r>
              <a:rPr lang="en-GB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seimed@ivace.gva.es</a:t>
            </a:r>
            <a:endParaRPr lang="en-GB" noProof="0" dirty="0"/>
          </a:p>
          <a:p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www.seimed.eu</a:t>
            </a:r>
            <a:endParaRPr lang="en-GB" dirty="0"/>
          </a:p>
          <a:p>
            <a:r>
              <a:rPr lang="en-GB" noProof="0" dirty="0"/>
              <a:t>	</a:t>
            </a:r>
            <a:r>
              <a:rPr lang="en-GB" sz="2000" noProof="0" dirty="0"/>
              <a:t>@seimedcv</a:t>
            </a:r>
          </a:p>
          <a:p>
            <a:r>
              <a:rPr lang="en-GB" sz="2000" dirty="0"/>
              <a:t>	@Seimed-CV_EEN</a:t>
            </a:r>
          </a:p>
          <a:p>
            <a:r>
              <a:rPr lang="en-GB" sz="2000" noProof="0" dirty="0"/>
              <a:t>	@eenseimedcv</a:t>
            </a:r>
          </a:p>
          <a:p>
            <a:r>
              <a:rPr lang="en-GB" sz="2000" dirty="0"/>
              <a:t>	SEIMED-EEN</a:t>
            </a:r>
            <a:endParaRPr lang="en-GB" sz="2000" noProof="0" dirty="0"/>
          </a:p>
          <a:p>
            <a:r>
              <a:rPr lang="en-GB" noProof="0" dirty="0"/>
              <a:t> </a:t>
            </a:r>
          </a:p>
          <a:p>
            <a:endParaRPr lang="en-GB" noProof="0" dirty="0"/>
          </a:p>
        </p:txBody>
      </p:sp>
      <p:pic>
        <p:nvPicPr>
          <p:cNvPr id="14" name="Picture 8" descr="twitter">
            <a:extLst>
              <a:ext uri="{FF2B5EF4-FFF2-40B4-BE49-F238E27FC236}">
                <a16:creationId xmlns:a16="http://schemas.microsoft.com/office/drawing/2014/main" id="{00881F52-0513-4C91-4A4F-81130461B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91" y="3144850"/>
            <a:ext cx="364482" cy="3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linkedin-logo">
            <a:extLst>
              <a:ext uri="{FF2B5EF4-FFF2-40B4-BE49-F238E27FC236}">
                <a16:creationId xmlns:a16="http://schemas.microsoft.com/office/drawing/2014/main" id="{8B3A75E5-97E1-D868-550E-53A8549A6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91" y="3566830"/>
            <a:ext cx="364482" cy="3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B740DBEB-2733-307B-0BDA-E14FFF32F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91" y="3980304"/>
            <a:ext cx="364482" cy="362794"/>
          </a:xfrm>
          <a:prstGeom prst="rect">
            <a:avLst/>
          </a:prstGeom>
        </p:spPr>
      </p:pic>
      <p:pic>
        <p:nvPicPr>
          <p:cNvPr id="19" name="Imagen 1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380D331-35EE-909A-3970-2A9F67955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592" y="4392091"/>
            <a:ext cx="364482" cy="3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7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87214"/>
            <a:ext cx="9144000" cy="965523"/>
          </a:xfrm>
        </p:spPr>
        <p:txBody>
          <a:bodyPr>
            <a:normAutofit fontScale="90000"/>
          </a:bodyPr>
          <a:lstStyle/>
          <a:p>
            <a:pPr algn="ctr"/>
            <a:br>
              <a:rPr lang="fr-BE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dirty="0">
                <a:solidFill>
                  <a:srgbClr val="002060"/>
                </a:solidFill>
              </a:rPr>
            </a:br>
            <a:endParaRPr lang="fr-BE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849" t="11963" r="28604" b="16717"/>
          <a:stretch/>
        </p:blipFill>
        <p:spPr>
          <a:xfrm rot="799839">
            <a:off x="8089144" y="2765596"/>
            <a:ext cx="926144" cy="694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0325">
            <a:off x="9276040" y="2693106"/>
            <a:ext cx="1101991" cy="98121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D0DD55B-F151-B228-B608-26A80920E00C}"/>
              </a:ext>
            </a:extLst>
          </p:cNvPr>
          <p:cNvSpPr txBox="1"/>
          <p:nvPr/>
        </p:nvSpPr>
        <p:spPr>
          <a:xfrm>
            <a:off x="-11377" y="1509350"/>
            <a:ext cx="1007904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 charset="0"/>
              </a:rPr>
              <a:t>Channeling SMEs voice to the Commission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 charset="0"/>
              </a:rPr>
              <a:t>Anticipate concerns, trends, problems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 charset="0"/>
              </a:rPr>
              <a:t>Gather information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 charset="0"/>
              </a:rPr>
              <a:t>Bridging the gap with rules and formalities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 charset="0"/>
              </a:rPr>
              <a:t>Address Single Market obstacles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 Unicode MS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 Unicode MS" charset="0"/>
            </a:endParaRPr>
          </a:p>
        </p:txBody>
      </p:sp>
      <p:pic>
        <p:nvPicPr>
          <p:cNvPr id="1026" name="Picture 2" descr="EU proposals to advance its Green Deal to come in summer 2021 |  International Tax Review">
            <a:extLst>
              <a:ext uri="{FF2B5EF4-FFF2-40B4-BE49-F238E27FC236}">
                <a16:creationId xmlns:a16="http://schemas.microsoft.com/office/drawing/2014/main" id="{0C1AC701-A41B-7CA2-73D7-B3A77A7E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491" y="3845123"/>
            <a:ext cx="768127" cy="6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ilience Vectores Libres de Derechos - iStock">
            <a:extLst>
              <a:ext uri="{FF2B5EF4-FFF2-40B4-BE49-F238E27FC236}">
                <a16:creationId xmlns:a16="http://schemas.microsoft.com/office/drawing/2014/main" id="{5280BC31-590A-4B6D-A721-3366051E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913075"/>
            <a:ext cx="2186674" cy="11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gitalisation — The what, how and why">
            <a:extLst>
              <a:ext uri="{FF2B5EF4-FFF2-40B4-BE49-F238E27FC236}">
                <a16:creationId xmlns:a16="http://schemas.microsoft.com/office/drawing/2014/main" id="{3C0EE263-F108-1FA8-9E20-039B0D80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906262"/>
            <a:ext cx="1084636" cy="76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Type of Supply Chain Disruptions are a Threat to Your Business? -  Third Party Logistics Toronto, 3PL, 3rd &amp; Supply Chain Solutions">
            <a:extLst>
              <a:ext uri="{FF2B5EF4-FFF2-40B4-BE49-F238E27FC236}">
                <a16:creationId xmlns:a16="http://schemas.microsoft.com/office/drawing/2014/main" id="{F9B3B503-C991-F0E5-D18F-C88ED5DF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5149516"/>
            <a:ext cx="1300662" cy="10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ador de contenido 7" descr="Un dibujo de un perro&#10;&#10;Descripción generada automáticamente con confianza baja">
            <a:extLst>
              <a:ext uri="{FF2B5EF4-FFF2-40B4-BE49-F238E27FC236}">
                <a16:creationId xmlns:a16="http://schemas.microsoft.com/office/drawing/2014/main" id="{EB07A5A3-9878-0D73-7BB7-E48813EEDB10}"/>
              </a:ext>
            </a:extLst>
          </p:cNvPr>
          <p:cNvPicPr>
            <a:picLocks noGrp="1"/>
          </p:cNvPicPr>
          <p:nvPr>
            <p:ph sz="quarter" idx="10"/>
          </p:nvPr>
        </p:nvPicPr>
        <p:blipFill>
          <a:blip r:embed="rId9"/>
          <a:srcRect/>
          <a:stretch>
            <a:fillRect/>
          </a:stretch>
        </p:blipFill>
        <p:spPr>
          <a:xfrm>
            <a:off x="2059910" y="4319334"/>
            <a:ext cx="1850353" cy="191797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1970347-1004-3F4B-6322-35404A2F38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002" t="16909" r="17489" b="9823"/>
          <a:stretch/>
        </p:blipFill>
        <p:spPr>
          <a:xfrm rot="475119">
            <a:off x="9792231" y="4306820"/>
            <a:ext cx="1432840" cy="949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Group 21">
            <a:extLst>
              <a:ext uri="{FF2B5EF4-FFF2-40B4-BE49-F238E27FC236}">
                <a16:creationId xmlns:a16="http://schemas.microsoft.com/office/drawing/2014/main" id="{BB2E8FDF-DA7A-2195-6772-501333B723E0}"/>
              </a:ext>
            </a:extLst>
          </p:cNvPr>
          <p:cNvGraphicFramePr>
            <a:graphicFrameLocks noGrp="1"/>
          </p:cNvGraphicFramePr>
          <p:nvPr/>
        </p:nvGraphicFramePr>
        <p:xfrm>
          <a:off x="2209800" y="396876"/>
          <a:ext cx="5562600" cy="812800"/>
        </p:xfrm>
        <a:graphic>
          <a:graphicData uri="http://schemas.openxmlformats.org/drawingml/2006/table">
            <a:tbl>
              <a:tblPr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5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t>ON 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3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13615384"/>
              </p:ext>
            </p:extLst>
          </p:nvPr>
        </p:nvGraphicFramePr>
        <p:xfrm>
          <a:off x="1775520" y="2400515"/>
          <a:ext cx="864096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5">
            <a:extLst>
              <a:ext uri="{FF2B5EF4-FFF2-40B4-BE49-F238E27FC236}">
                <a16:creationId xmlns:a16="http://schemas.microsoft.com/office/drawing/2014/main" id="{4BFBA67A-6D62-85C8-72CB-338EC9946086}"/>
              </a:ext>
            </a:extLst>
          </p:cNvPr>
          <p:cNvSpPr txBox="1">
            <a:spLocks/>
          </p:cNvSpPr>
          <p:nvPr/>
        </p:nvSpPr>
        <p:spPr bwMode="auto">
          <a:xfrm>
            <a:off x="721895" y="397042"/>
            <a:ext cx="10702697" cy="3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 baseline="0">
                <a:solidFill>
                  <a:srgbClr val="006491"/>
                </a:solidFill>
                <a:latin typeface="Blogger Sans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9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9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9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9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ogger Sans"/>
                <a:ea typeface="Arial Unicode MS"/>
              </a:rPr>
              <a:t>HOW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ogger Sans"/>
              <a:ea typeface="Arial Unicode M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7FB487BA-526C-62DD-2305-1504BCF73260}"/>
              </a:ext>
            </a:extLst>
          </p:cNvPr>
          <p:cNvSpPr/>
          <p:nvPr/>
        </p:nvSpPr>
        <p:spPr bwMode="auto">
          <a:xfrm>
            <a:off x="8163045" y="1340768"/>
            <a:ext cx="530862" cy="1097047"/>
          </a:xfrm>
          <a:prstGeom prst="downArrow">
            <a:avLst/>
          </a:prstGeom>
          <a:solidFill>
            <a:srgbClr val="BFF1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01068F5A-A082-B0E4-A62A-3806E59C8C9D}"/>
              </a:ext>
            </a:extLst>
          </p:cNvPr>
          <p:cNvSpPr/>
          <p:nvPr/>
        </p:nvSpPr>
        <p:spPr bwMode="auto">
          <a:xfrm>
            <a:off x="2999656" y="1323842"/>
            <a:ext cx="530862" cy="1097047"/>
          </a:xfrm>
          <a:prstGeom prst="down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680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2"/>
          <p:cNvSpPr>
            <a:spLocks noChangeArrowheads="1"/>
          </p:cNvSpPr>
          <p:nvPr/>
        </p:nvSpPr>
        <p:spPr bwMode="auto">
          <a:xfrm>
            <a:off x="627257" y="2639190"/>
            <a:ext cx="9530844" cy="2808287"/>
          </a:xfrm>
          <a:prstGeom prst="rect">
            <a:avLst/>
          </a:prstGeom>
          <a:solidFill>
            <a:srgbClr val="CCCCCC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/>
              <a:sym typeface="Arial"/>
            </a:endParaRPr>
          </a:p>
        </p:txBody>
      </p:sp>
      <p:sp>
        <p:nvSpPr>
          <p:cNvPr id="19459" name="Rectangle 33"/>
          <p:cNvSpPr>
            <a:spLocks noChangeArrowheads="1"/>
          </p:cNvSpPr>
          <p:nvPr/>
        </p:nvSpPr>
        <p:spPr bwMode="auto">
          <a:xfrm>
            <a:off x="1425315" y="2858310"/>
            <a:ext cx="2230437" cy="2314575"/>
          </a:xfrm>
          <a:prstGeom prst="rect">
            <a:avLst/>
          </a:prstGeom>
          <a:solidFill>
            <a:srgbClr val="6B6B6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/>
              <a:sym typeface="Arial"/>
            </a:endParaRPr>
          </a:p>
        </p:txBody>
      </p:sp>
      <p:sp>
        <p:nvSpPr>
          <p:cNvPr id="19460" name="Rectangle 32"/>
          <p:cNvSpPr>
            <a:spLocks noChangeArrowheads="1"/>
          </p:cNvSpPr>
          <p:nvPr/>
        </p:nvSpPr>
        <p:spPr bwMode="auto">
          <a:xfrm>
            <a:off x="4073093" y="2906438"/>
            <a:ext cx="2232025" cy="2314575"/>
          </a:xfrm>
          <a:prstGeom prst="rect">
            <a:avLst/>
          </a:prstGeom>
          <a:solidFill>
            <a:srgbClr val="00649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/>
              <a:sym typeface="Arial"/>
            </a:endParaRPr>
          </a:p>
        </p:txBody>
      </p:sp>
      <p:sp>
        <p:nvSpPr>
          <p:cNvPr id="11299" name="TextBox 1"/>
          <p:cNvSpPr txBox="1">
            <a:spLocks noChangeArrowheads="1"/>
          </p:cNvSpPr>
          <p:nvPr/>
        </p:nvSpPr>
        <p:spPr bwMode="auto">
          <a:xfrm>
            <a:off x="4185985" y="2910113"/>
            <a:ext cx="2006239" cy="800219"/>
          </a:xfrm>
          <a:prstGeom prst="rect">
            <a:avLst/>
          </a:prstGeom>
          <a:solidFill>
            <a:srgbClr val="006491"/>
          </a:solidFill>
          <a:ln>
            <a:noFill/>
          </a:ln>
          <a:effectLst>
            <a:outerShdw blurRad="50800" dist="38100" dir="5400000" algn="t" rotWithShape="0">
              <a:srgbClr val="808080">
                <a:alpha val="1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1440" bIns="91440"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b="1" dirty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  <a:sym typeface="Arial"/>
              </a:rPr>
              <a:t>Bottom </a:t>
            </a:r>
            <a:r>
              <a:rPr lang="en-US" altLang="en-US" sz="2000" b="1" dirty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  <a:sym typeface="Arial"/>
              </a:rPr>
              <a:t>Up 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  <a:sym typeface="Arial"/>
              </a:rPr>
              <a:t>Task Force    </a:t>
            </a:r>
          </a:p>
        </p:txBody>
      </p:sp>
      <p:sp>
        <p:nvSpPr>
          <p:cNvPr id="11289" name="TextBox 1"/>
          <p:cNvSpPr txBox="1">
            <a:spLocks noChangeArrowheads="1"/>
          </p:cNvSpPr>
          <p:nvPr/>
        </p:nvSpPr>
        <p:spPr bwMode="auto">
          <a:xfrm>
            <a:off x="4029108" y="4142805"/>
            <a:ext cx="2271834" cy="511605"/>
          </a:xfrm>
          <a:prstGeom prst="rect">
            <a:avLst/>
          </a:prstGeom>
          <a:solidFill>
            <a:schemeClr val="bg1">
              <a:alpha val="14902"/>
            </a:schemeClr>
          </a:solidFill>
          <a:ln>
            <a:noFill/>
          </a:ln>
          <a:effectLst>
            <a:outerShdw blurRad="50800" dist="38100" dir="5400000" algn="t" rotWithShape="0">
              <a:srgbClr val="808080">
                <a:alpha val="1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1440" bIns="91440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FFFFFF"/>
              </a:solidFill>
              <a:latin typeface="Myriad Pro" charset="0"/>
              <a:ea typeface="Myriad Pro" charset="0"/>
              <a:cs typeface="Myriad Pro" charset="0"/>
              <a:sym typeface="Arial"/>
            </a:endParaRPr>
          </a:p>
        </p:txBody>
      </p:sp>
      <p:sp>
        <p:nvSpPr>
          <p:cNvPr id="11287" name="TextBox 1"/>
          <p:cNvSpPr txBox="1">
            <a:spLocks noChangeArrowheads="1"/>
          </p:cNvSpPr>
          <p:nvPr/>
        </p:nvSpPr>
        <p:spPr bwMode="auto">
          <a:xfrm>
            <a:off x="4029108" y="3643429"/>
            <a:ext cx="2232025" cy="369332"/>
          </a:xfrm>
          <a:prstGeom prst="rect">
            <a:avLst/>
          </a:prstGeom>
          <a:solidFill>
            <a:schemeClr val="bg1">
              <a:alpha val="14902"/>
            </a:schemeClr>
          </a:solidFill>
          <a:ln>
            <a:noFill/>
          </a:ln>
          <a:effectLst>
            <a:outerShdw blurRad="50800" dist="38100" dir="5400000" algn="t" rotWithShape="0">
              <a:srgbClr val="808080">
                <a:alpha val="1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144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/>
              <a:t>Mail goal: start to develop it</a:t>
            </a:r>
            <a:endParaRPr lang="en-US" altLang="en-US" sz="1200" dirty="0">
              <a:solidFill>
                <a:srgbClr val="FFFFFF"/>
              </a:solidFill>
              <a:ea typeface="ＭＳ Ｐゴシック" pitchFamily="34" charset="-128"/>
              <a:sym typeface="Arial"/>
            </a:endParaRPr>
          </a:p>
        </p:txBody>
      </p:sp>
      <p:sp>
        <p:nvSpPr>
          <p:cNvPr id="11295" name="TextBox 1"/>
          <p:cNvSpPr txBox="1">
            <a:spLocks noChangeArrowheads="1"/>
          </p:cNvSpPr>
          <p:nvPr/>
        </p:nvSpPr>
        <p:spPr bwMode="auto">
          <a:xfrm>
            <a:off x="1410238" y="3426180"/>
            <a:ext cx="2232025" cy="830997"/>
          </a:xfrm>
          <a:prstGeom prst="rect">
            <a:avLst/>
          </a:prstGeom>
          <a:solidFill>
            <a:srgbClr val="92D050">
              <a:alpha val="14902"/>
            </a:srgbClr>
          </a:solidFill>
          <a:ln>
            <a:noFill/>
          </a:ln>
          <a:effectLst>
            <a:outerShdw blurRad="50800" dist="38100" dir="5400000" algn="t" rotWithShape="0">
              <a:srgbClr val="808080">
                <a:alpha val="14998"/>
              </a:srgbClr>
            </a:outerShdw>
          </a:effectLst>
        </p:spPr>
        <p:txBody>
          <a:bodyPr tIns="91440" bIns="91440"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sz="1400" dirty="0"/>
              <a:t>Main goal: to get a more </a:t>
            </a:r>
            <a:r>
              <a:rPr lang="en-GB" sz="1400" dirty="0" err="1"/>
              <a:t>agily</a:t>
            </a:r>
            <a:r>
              <a:rPr lang="en-GB" sz="1400" dirty="0"/>
              <a:t> SME Feedback mechanism</a:t>
            </a:r>
            <a:endParaRPr lang="en-US" altLang="en-US" sz="1400" dirty="0">
              <a:solidFill>
                <a:srgbClr val="FFFFFF"/>
              </a:solidFill>
              <a:latin typeface="Myriad Pro" charset="0"/>
              <a:ea typeface="Myriad Pro" charset="0"/>
              <a:cs typeface="Myriad Pro" charset="0"/>
              <a:sym typeface="Arial"/>
            </a:endParaRPr>
          </a:p>
        </p:txBody>
      </p:sp>
      <p:graphicFrame>
        <p:nvGraphicFramePr>
          <p:cNvPr id="20" name="Group 21"/>
          <p:cNvGraphicFramePr>
            <a:graphicFrameLocks noGrp="1"/>
          </p:cNvGraphicFramePr>
          <p:nvPr/>
        </p:nvGraphicFramePr>
        <p:xfrm>
          <a:off x="2244725" y="214800"/>
          <a:ext cx="5562600" cy="975360"/>
        </p:xfrm>
        <a:graphic>
          <a:graphicData uri="http://schemas.openxmlformats.org/drawingml/2006/table">
            <a:tbl>
              <a:tblPr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753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6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t>HOW 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924" y="2889057"/>
            <a:ext cx="2235393" cy="2308552"/>
          </a:xfrm>
          <a:prstGeom prst="rect">
            <a:avLst/>
          </a:prstGeom>
          <a:solidFill>
            <a:srgbClr val="0070C0"/>
          </a:solidFill>
          <a:effectLst/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6998060" y="2880778"/>
            <a:ext cx="2174739" cy="101566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srgbClr val="808080">
                <a:alpha val="14998"/>
              </a:srgbClr>
            </a:outerShdw>
          </a:effectLst>
        </p:spPr>
        <p:txBody>
          <a:bodyPr wrap="square" tIns="91440" bIns="91440"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b="1" dirty="0">
                <a:solidFill>
                  <a:srgbClr val="FFFFFF"/>
                </a:solidFill>
                <a:latin typeface="Myriad Pro" charset="0"/>
                <a:sym typeface="Arial"/>
              </a:rPr>
              <a:t>Client Journey &amp; KPIs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b="1" dirty="0">
                <a:solidFill>
                  <a:srgbClr val="FFFFFF"/>
                </a:solidFill>
                <a:latin typeface="Myriad Pro" charset="0"/>
                <a:sym typeface="Arial"/>
              </a:rPr>
              <a:t> Task Force 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6889967" y="3969081"/>
            <a:ext cx="2265364" cy="923330"/>
          </a:xfrm>
          <a:prstGeom prst="rect">
            <a:avLst/>
          </a:prstGeom>
          <a:solidFill>
            <a:srgbClr val="64B4E6">
              <a:alpha val="14902"/>
            </a:srgbClr>
          </a:solidFill>
          <a:ln>
            <a:noFill/>
          </a:ln>
          <a:effectLst>
            <a:outerShdw blurRad="50800" dist="38100" dir="5400000" algn="t" rotWithShape="0">
              <a:srgbClr val="808080">
                <a:alpha val="14998"/>
              </a:srgbClr>
            </a:outerShdw>
          </a:effectLst>
        </p:spPr>
        <p:txBody>
          <a:bodyPr wrap="square" tIns="91440" bIns="91440"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GB" sz="1200" dirty="0">
                <a:cs typeface="+mn-cs"/>
              </a:rPr>
              <a:t>Main goal: to include it as a part of the client journey. KPIs accordingly. Define how and when</a:t>
            </a:r>
            <a:endParaRPr lang="en-US" altLang="en-US" sz="1200" dirty="0">
              <a:cs typeface="+mn-cs"/>
              <a:sym typeface="Arial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96827B6-7C28-1E12-211F-3988F0B21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6277">
            <a:off x="10276996" y="3010854"/>
            <a:ext cx="1642533" cy="16655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8439D3-29FF-18E8-C9CD-B3558BEA5D47}"/>
              </a:ext>
            </a:extLst>
          </p:cNvPr>
          <p:cNvSpPr txBox="1"/>
          <p:nvPr/>
        </p:nvSpPr>
        <p:spPr>
          <a:xfrm>
            <a:off x="4692316" y="5715000"/>
            <a:ext cx="6833937" cy="98540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27E340-B565-619D-CC31-E66343A3894A}"/>
              </a:ext>
            </a:extLst>
          </p:cNvPr>
          <p:cNvSpPr txBox="1"/>
          <p:nvPr/>
        </p:nvSpPr>
        <p:spPr>
          <a:xfrm>
            <a:off x="2058915" y="1740555"/>
            <a:ext cx="6205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  <a:sym typeface="Arial"/>
              </a:rPr>
              <a:t>CORE GROUP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71D787-B525-B22E-671A-58FA2F6E7252}"/>
              </a:ext>
            </a:extLst>
          </p:cNvPr>
          <p:cNvSpPr txBox="1"/>
          <p:nvPr/>
        </p:nvSpPr>
        <p:spPr>
          <a:xfrm>
            <a:off x="1422270" y="2841450"/>
            <a:ext cx="223202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FF"/>
                </a:solidFill>
              </a:rPr>
              <a:t>Top Down </a:t>
            </a:r>
          </a:p>
          <a:p>
            <a:pPr algn="ctr"/>
            <a:r>
              <a:rPr lang="es-ES" b="1" dirty="0" err="1">
                <a:solidFill>
                  <a:srgbClr val="FFFFFF"/>
                </a:solidFill>
              </a:rPr>
              <a:t>Task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Force</a:t>
            </a:r>
            <a:r>
              <a:rPr lang="es-ES" b="1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3909AE-E19C-C2C7-0CA9-0B24D90BC0BE}"/>
              </a:ext>
            </a:extLst>
          </p:cNvPr>
          <p:cNvSpPr txBox="1"/>
          <p:nvPr/>
        </p:nvSpPr>
        <p:spPr>
          <a:xfrm>
            <a:off x="4227112" y="4063430"/>
            <a:ext cx="186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latin typeface="Arial" pitchFamily="34" charset="0"/>
                <a:ea typeface="Arial Unicode MS" pitchFamily="34" charset="-128"/>
              </a:rPr>
              <a:t>Design actions at the consortia level that can be scalable</a:t>
            </a:r>
            <a:endParaRPr lang="es-ES" sz="1200" dirty="0">
              <a:latin typeface="Arial" pitchFamily="34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1717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2719017" y="1375035"/>
            <a:ext cx="9144000" cy="4592627"/>
          </a:xfrm>
          <a:prstGeom prst="rect">
            <a:avLst/>
          </a:prstGeom>
          <a:solidFill>
            <a:srgbClr val="CCCCCC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just" defTabSz="1219170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</a:pP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ea typeface="Myriad Pro"/>
                <a:cs typeface="Times New Roman" panose="02020603050405020304" pitchFamily="18" charset="0"/>
                <a:sym typeface="Arial"/>
              </a:rPr>
              <a:t>More than ever SME feedback is needed</a:t>
            </a:r>
            <a:r>
              <a:rPr lang="en-GB" kern="0" dirty="0">
                <a:solidFill>
                  <a:srgbClr val="000000"/>
                </a:solidFill>
                <a:latin typeface="Calibri" panose="020F0502020204030204" pitchFamily="34" charset="0"/>
                <a:ea typeface="Myriad Pro"/>
                <a:cs typeface="Times New Roman" panose="02020603050405020304" pitchFamily="18" charset="0"/>
                <a:sym typeface="Arial"/>
              </a:rPr>
              <a:t>.</a:t>
            </a:r>
            <a:endParaRPr lang="es-ES" kern="0" dirty="0">
              <a:solidFill>
                <a:srgbClr val="000000"/>
              </a:solidFill>
              <a:latin typeface="Myriad Pro Light"/>
              <a:ea typeface="Myriad Pro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GB" kern="0" dirty="0">
                <a:solidFill>
                  <a:srgbClr val="000000"/>
                </a:solidFill>
                <a:latin typeface="Calibri" panose="020F0502020204030204" pitchFamily="34" charset="0"/>
                <a:ea typeface="Myriad Pro"/>
                <a:cs typeface="Times New Roman" panose="02020603050405020304" pitchFamily="18" charset="0"/>
                <a:sym typeface="Arial"/>
              </a:rPr>
              <a:t>In 2022, 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Arial"/>
              </a:rPr>
              <a:t>the Commission committed to ensure that there is ‘feedback to the feedback</a:t>
            </a:r>
            <a:r>
              <a:rPr lang="en-GB" b="1" kern="0" dirty="0">
                <a:solidFill>
                  <a:srgbClr val="000000"/>
                </a:solidFill>
                <a:latin typeface="Calibri" panose="020F0502020204030204" pitchFamily="34" charset="0"/>
                <a:ea typeface="Myriad Pro"/>
                <a:cs typeface="Times New Roman" panose="02020603050405020304" pitchFamily="18" charset="0"/>
                <a:sym typeface="Arial"/>
              </a:rPr>
              <a:t>’. </a:t>
            </a:r>
          </a:p>
          <a:p>
            <a:pPr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GB" kern="0" dirty="0">
                <a:solidFill>
                  <a:srgbClr val="000000"/>
                </a:solidFill>
                <a:latin typeface="Calibri" panose="020F0502020204030204" pitchFamily="34" charset="0"/>
                <a:ea typeface="Myriad Pro"/>
                <a:cs typeface="Times New Roman" panose="02020603050405020304" pitchFamily="18" charset="0"/>
                <a:sym typeface="Arial"/>
              </a:rPr>
              <a:t>SME 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Arial"/>
              </a:rPr>
              <a:t>Feedback is horizontal</a:t>
            </a:r>
            <a:r>
              <a:rPr lang="en-GB" kern="0" dirty="0">
                <a:solidFill>
                  <a:srgbClr val="000000"/>
                </a:solidFill>
                <a:latin typeface="Calibri" panose="020F0502020204030204" pitchFamily="34" charset="0"/>
                <a:ea typeface="Myriad Pro"/>
                <a:cs typeface="Times New Roman" panose="02020603050405020304" pitchFamily="18" charset="0"/>
                <a:sym typeface="Arial"/>
              </a:rPr>
              <a:t>, affecting all the issues related to single market and other policies. SME feedback group 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Arial"/>
              </a:rPr>
              <a:t>cooperates and cocreate </a:t>
            </a:r>
            <a:r>
              <a:rPr lang="en-GB" kern="0" dirty="0">
                <a:solidFill>
                  <a:srgbClr val="000000"/>
                </a:solidFill>
                <a:latin typeface="Calibri" panose="020F0502020204030204" pitchFamily="34" charset="0"/>
                <a:ea typeface="Myriad Pro"/>
                <a:cs typeface="Times New Roman" panose="02020603050405020304" pitchFamily="18" charset="0"/>
                <a:sym typeface="Arial"/>
              </a:rPr>
              <a:t>with other groups and issues apart from SM. </a:t>
            </a:r>
          </a:p>
          <a:p>
            <a:pPr marL="285750" indent="-285750"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Verdana" panose="020B0604030504040204" pitchFamily="34" charset="0"/>
                <a:ea typeface="Myriad Pro"/>
                <a:cs typeface="Arial" panose="020B0604020202020204" pitchFamily="34" charset="0"/>
              </a:rPr>
              <a:t>EU Survey on SM events. 30</a:t>
            </a:r>
            <a:r>
              <a:rPr lang="en-US" sz="1800" baseline="30000" dirty="0">
                <a:effectLst/>
                <a:latin typeface="Verdana" panose="020B0604030504040204" pitchFamily="34" charset="0"/>
                <a:ea typeface="Myriad Pro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Verdana" panose="020B0604030504040204" pitchFamily="34" charset="0"/>
                <a:ea typeface="Myriad Pro"/>
                <a:cs typeface="Arial" panose="020B0604020202020204" pitchFamily="34" charset="0"/>
              </a:rPr>
              <a:t> SM anniversary. </a:t>
            </a:r>
            <a:r>
              <a:rPr lang="ca-ES" sz="1800" u="sng" dirty="0"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Myriad Pro"/>
                <a:cs typeface="Arial" panose="020B0604020202020204" pitchFamily="34" charset="0"/>
                <a:hlinkClick r:id="rId3"/>
              </a:rPr>
              <a:t>https://een.ec.europa.eu/connect/article/eu-survey-enterprise-europe-network-single-market-events</a:t>
            </a:r>
            <a:endParaRPr lang="ca-ES" sz="1800" u="sng" dirty="0">
              <a:solidFill>
                <a:srgbClr val="0000FF"/>
              </a:solidFill>
              <a:effectLst/>
              <a:latin typeface="Trebuchet MS" panose="020B0603020202020204" pitchFamily="34" charset="0"/>
              <a:ea typeface="Myriad Pro"/>
              <a:cs typeface="Arial" panose="020B0604020202020204" pitchFamily="34" charset="0"/>
            </a:endParaRPr>
          </a:p>
          <a:p>
            <a:pPr marL="285750" indent="-285750"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a-ES" u="sng" dirty="0" err="1">
                <a:solidFill>
                  <a:srgbClr val="002060"/>
                </a:solidFill>
                <a:latin typeface="Trebuchet MS" panose="020B0603020202020204" pitchFamily="34" charset="0"/>
                <a:ea typeface="Myriad Pro"/>
                <a:cs typeface="Arial" panose="020B0604020202020204" pitchFamily="34" charset="0"/>
              </a:rPr>
              <a:t>Scale</a:t>
            </a:r>
            <a:r>
              <a:rPr lang="ca-ES" u="sng" dirty="0">
                <a:solidFill>
                  <a:srgbClr val="002060"/>
                </a:solidFill>
                <a:latin typeface="Trebuchet MS" panose="020B0603020202020204" pitchFamily="34" charset="0"/>
                <a:ea typeface="Myriad Pro"/>
                <a:cs typeface="Arial" panose="020B0604020202020204" pitchFamily="34" charset="0"/>
              </a:rPr>
              <a:t> ups </a:t>
            </a:r>
          </a:p>
          <a:p>
            <a:pPr marL="285750" indent="-285750"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a-ES" u="sng" dirty="0">
                <a:solidFill>
                  <a:srgbClr val="002060"/>
                </a:solidFill>
                <a:latin typeface="Trebuchet MS" panose="020B0603020202020204" pitchFamily="34" charset="0"/>
                <a:ea typeface="Myriad Pro"/>
                <a:cs typeface="Arial" panose="020B0604020202020204" pitchFamily="34" charset="0"/>
              </a:rPr>
              <a:t>Open </a:t>
            </a:r>
            <a:r>
              <a:rPr lang="ca-ES" u="sng" dirty="0" err="1">
                <a:solidFill>
                  <a:srgbClr val="002060"/>
                </a:solidFill>
                <a:latin typeface="Trebuchet MS" panose="020B0603020202020204" pitchFamily="34" charset="0"/>
                <a:ea typeface="Myriad Pro"/>
                <a:cs typeface="Arial" panose="020B0604020202020204" pitchFamily="34" charset="0"/>
              </a:rPr>
              <a:t>survey</a:t>
            </a:r>
            <a:endParaRPr lang="ca-ES" u="sng" dirty="0">
              <a:solidFill>
                <a:srgbClr val="002060"/>
              </a:solidFill>
              <a:latin typeface="Trebuchet MS" panose="020B0603020202020204" pitchFamily="34" charset="0"/>
              <a:ea typeface="Myriad Pro"/>
              <a:cs typeface="Arial" panose="020B0604020202020204" pitchFamily="34" charset="0"/>
            </a:endParaRPr>
          </a:p>
          <a:p>
            <a:pPr marL="285750" indent="-285750"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a-ES" sz="1800" u="sng" dirty="0" err="1">
                <a:solidFill>
                  <a:srgbClr val="002060"/>
                </a:solidFill>
                <a:effectLst/>
                <a:latin typeface="Trebuchet MS" panose="020B0603020202020204" pitchFamily="34" charset="0"/>
                <a:ea typeface="Myriad Pro"/>
                <a:cs typeface="Arial" panose="020B0604020202020204" pitchFamily="34" charset="0"/>
              </a:rPr>
              <a:t>Next</a:t>
            </a:r>
            <a:r>
              <a:rPr lang="ca-ES" sz="1800" u="sng" dirty="0">
                <a:solidFill>
                  <a:srgbClr val="002060"/>
                </a:solidFill>
                <a:effectLst/>
                <a:latin typeface="Trebuchet MS" panose="020B0603020202020204" pitchFamily="34" charset="0"/>
                <a:ea typeface="Myriad Pro"/>
                <a:cs typeface="Arial" panose="020B0604020202020204" pitchFamily="34" charset="0"/>
              </a:rPr>
              <a:t>: </a:t>
            </a:r>
            <a:r>
              <a:rPr lang="ca-ES" sz="1800" u="sng" dirty="0" err="1">
                <a:solidFill>
                  <a:srgbClr val="002060"/>
                </a:solidFill>
                <a:effectLst/>
                <a:latin typeface="Trebuchet MS" panose="020B0603020202020204" pitchFamily="34" charset="0"/>
                <a:ea typeface="Myriad Pro"/>
                <a:cs typeface="Arial" panose="020B0604020202020204" pitchFamily="34" charset="0"/>
              </a:rPr>
              <a:t>resilience</a:t>
            </a:r>
            <a:r>
              <a:rPr lang="ca-ES" sz="1800" u="sng" dirty="0">
                <a:solidFill>
                  <a:srgbClr val="002060"/>
                </a:solidFill>
                <a:effectLst/>
                <a:latin typeface="Trebuchet MS" panose="020B0603020202020204" pitchFamily="34" charset="0"/>
                <a:ea typeface="Myriad Pro"/>
                <a:cs typeface="Arial" panose="020B0604020202020204" pitchFamily="34" charset="0"/>
              </a:rPr>
              <a:t> </a:t>
            </a:r>
            <a:endParaRPr lang="es-ES" sz="1800" dirty="0">
              <a:solidFill>
                <a:srgbClr val="002060"/>
              </a:solidFill>
              <a:effectLst/>
              <a:latin typeface="Myriad Pro Light"/>
              <a:ea typeface="Myriad Pro"/>
              <a:cs typeface="Arial" panose="020B0604020202020204" pitchFamily="34" charset="0"/>
            </a:endParaRPr>
          </a:p>
          <a:p>
            <a:pPr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endParaRPr lang="en-GB" sz="2400" kern="0" dirty="0">
              <a:solidFill>
                <a:srgbClr val="000000"/>
              </a:solidFill>
              <a:latin typeface="Calibri" panose="020F0502020204030204" pitchFamily="34" charset="0"/>
              <a:ea typeface="Myriad Pro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endParaRPr lang="en-GB" sz="2400" kern="0" dirty="0">
              <a:solidFill>
                <a:srgbClr val="000000"/>
              </a:solidFill>
              <a:latin typeface="Calibri" panose="020F0502020204030204" pitchFamily="34" charset="0"/>
              <a:ea typeface="Myriad Pro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endParaRPr lang="es-ES" sz="2400" kern="0" dirty="0">
              <a:solidFill>
                <a:srgbClr val="000000"/>
              </a:solidFill>
              <a:latin typeface="Myriad Pro Light"/>
              <a:ea typeface="Myriad Pro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413" name="Group 3"/>
          <p:cNvGrpSpPr>
            <a:grpSpLocks/>
          </p:cNvGrpSpPr>
          <p:nvPr/>
        </p:nvGrpSpPr>
        <p:grpSpPr bwMode="auto">
          <a:xfrm>
            <a:off x="328983" y="2566169"/>
            <a:ext cx="2209800" cy="2209800"/>
            <a:chOff x="651540" y="2880985"/>
            <a:chExt cx="2209780" cy="22097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3930" y="3284984"/>
              <a:ext cx="1305000" cy="1113750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51540" y="2880985"/>
              <a:ext cx="2209780" cy="2209780"/>
            </a:xfrm>
            <a:prstGeom prst="ellipse">
              <a:avLst/>
            </a:prstGeom>
            <a:noFill/>
            <a:ln w="127000">
              <a:solidFill>
                <a:srgbClr val="006491"/>
              </a:solidFill>
              <a:round/>
              <a:headEnd/>
              <a:tailEnd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s-ES_tradnl">
                <a:solidFill>
                  <a:srgbClr val="000000"/>
                </a:solidFill>
                <a:sym typeface="Arial"/>
              </a:endParaRPr>
            </a:p>
          </p:txBody>
        </p:sp>
      </p:grpSp>
      <p:graphicFrame>
        <p:nvGraphicFramePr>
          <p:cNvPr id="10" name="Group 21"/>
          <p:cNvGraphicFramePr>
            <a:graphicFrameLocks noGrp="1"/>
          </p:cNvGraphicFramePr>
          <p:nvPr/>
        </p:nvGraphicFramePr>
        <p:xfrm>
          <a:off x="2086389" y="254496"/>
          <a:ext cx="5562600" cy="812800"/>
        </p:xfrm>
        <a:graphic>
          <a:graphicData uri="http://schemas.openxmlformats.org/drawingml/2006/table">
            <a:tbl>
              <a:tblPr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64B4E6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491"/>
                        </a:buClr>
                        <a:buFont typeface="Times" pitchFamily="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5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logger Sans"/>
                          <a:ea typeface="Arial Unicode MS" pitchFamily="34" charset="-128"/>
                          <a:cs typeface="Arial Unicode MS" pitchFamily="34" charset="-128"/>
                        </a:rPr>
                        <a:t>WHY 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356BA5F-6A0F-D37A-5C56-FD0105125875}"/>
              </a:ext>
            </a:extLst>
          </p:cNvPr>
          <p:cNvSpPr txBox="1"/>
          <p:nvPr/>
        </p:nvSpPr>
        <p:spPr>
          <a:xfrm>
            <a:off x="4896853" y="5979701"/>
            <a:ext cx="6629400" cy="8782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678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1524000" y="2693990"/>
            <a:ext cx="9144000" cy="2808287"/>
          </a:xfrm>
          <a:prstGeom prst="rect">
            <a:avLst/>
          </a:prstGeom>
          <a:solidFill>
            <a:srgbClr val="CCCCCC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kern="1200">
              <a:latin typeface="Arial" pitchFamily="34" charset="0"/>
              <a:ea typeface="Arial Unicode MS" pitchFamily="34" charset="-128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44725" y="1773237"/>
            <a:ext cx="7772400" cy="5524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altLang="en-US" b="0" dirty="0">
                <a:latin typeface="Blogger Sans"/>
              </a:rPr>
              <a:t>TG Mandate</a:t>
            </a:r>
            <a:endParaRPr lang="fr-FR" altLang="en-US" b="0" dirty="0">
              <a:solidFill>
                <a:srgbClr val="64B4E6"/>
              </a:solidFill>
              <a:latin typeface="Blogger Sans"/>
            </a:endParaRPr>
          </a:p>
        </p:txBody>
      </p:sp>
      <p:grpSp>
        <p:nvGrpSpPr>
          <p:cNvPr id="14340" name="Group 2"/>
          <p:cNvGrpSpPr>
            <a:grpSpLocks/>
          </p:cNvGrpSpPr>
          <p:nvPr/>
        </p:nvGrpSpPr>
        <p:grpSpPr bwMode="auto">
          <a:xfrm>
            <a:off x="2244725" y="3011490"/>
            <a:ext cx="1828800" cy="2173287"/>
            <a:chOff x="720725" y="3011488"/>
            <a:chExt cx="1828800" cy="2173287"/>
          </a:xfrm>
        </p:grpSpPr>
        <p:sp>
          <p:nvSpPr>
            <p:cNvPr id="2" name="Rounded Rectangle 1"/>
            <p:cNvSpPr>
              <a:spLocks noChangeArrowheads="1"/>
            </p:cNvSpPr>
            <p:nvPr/>
          </p:nvSpPr>
          <p:spPr bwMode="auto">
            <a:xfrm>
              <a:off x="1408113" y="3011488"/>
              <a:ext cx="454025" cy="488950"/>
            </a:xfrm>
            <a:prstGeom prst="roundRect">
              <a:avLst>
                <a:gd name="adj" fmla="val 16667"/>
              </a:avLst>
            </a:prstGeom>
            <a:solidFill>
              <a:srgbClr val="64B4E6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s-ES_tradnl" sz="2400" kern="1200">
                <a:solidFill>
                  <a:srgbClr val="000000"/>
                </a:solidFill>
              </a:endParaRPr>
            </a:p>
          </p:txBody>
        </p:sp>
        <p:grpSp>
          <p:nvGrpSpPr>
            <p:cNvPr id="14371" name="Group 12"/>
            <p:cNvGrpSpPr>
              <a:grpSpLocks/>
            </p:cNvGrpSpPr>
            <p:nvPr/>
          </p:nvGrpSpPr>
          <p:grpSpPr bwMode="auto">
            <a:xfrm>
              <a:off x="720725" y="3017960"/>
              <a:ext cx="1828800" cy="2166815"/>
              <a:chOff x="720724" y="2845125"/>
              <a:chExt cx="1828800" cy="2167767"/>
            </a:xfrm>
          </p:grpSpPr>
          <p:sp>
            <p:nvSpPr>
              <p:cNvPr id="14372" name="Rectangle 11"/>
              <p:cNvSpPr>
                <a:spLocks noChangeArrowheads="1"/>
              </p:cNvSpPr>
              <p:nvPr/>
            </p:nvSpPr>
            <p:spPr bwMode="auto">
              <a:xfrm>
                <a:off x="1442413" y="2845125"/>
                <a:ext cx="389424" cy="431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2000" b="1" kern="1200">
                    <a:solidFill>
                      <a:srgbClr val="FFFFFF"/>
                    </a:solidFill>
                    <a:latin typeface="Arial" pitchFamily="34" charset="0"/>
                    <a:ea typeface="Arial Unicode MS" pitchFamily="34" charset="-128"/>
                  </a:rPr>
                  <a:t>1</a:t>
                </a:r>
                <a:endParaRPr lang="en-US" altLang="en-US" sz="1800" b="1" kern="1200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</a:endParaRPr>
              </a:p>
            </p:txBody>
          </p:sp>
          <p:grpSp>
            <p:nvGrpSpPr>
              <p:cNvPr id="14373" name="Group 6"/>
              <p:cNvGrpSpPr>
                <a:grpSpLocks/>
              </p:cNvGrpSpPr>
              <p:nvPr/>
            </p:nvGrpSpPr>
            <p:grpSpPr bwMode="auto">
              <a:xfrm>
                <a:off x="720724" y="3183371"/>
                <a:ext cx="1828800" cy="1829521"/>
                <a:chOff x="720724" y="3075210"/>
                <a:chExt cx="1828800" cy="1829521"/>
              </a:xfrm>
            </p:grpSpPr>
            <p:grpSp>
              <p:nvGrpSpPr>
                <p:cNvPr id="14374" name="Group 5"/>
                <p:cNvGrpSpPr>
                  <a:grpSpLocks/>
                </p:cNvGrpSpPr>
                <p:nvPr/>
              </p:nvGrpSpPr>
              <p:grpSpPr bwMode="auto">
                <a:xfrm>
                  <a:off x="720724" y="3075210"/>
                  <a:ext cx="1828800" cy="1829521"/>
                  <a:chOff x="720724" y="3023566"/>
                  <a:chExt cx="1828800" cy="1829521"/>
                </a:xfrm>
              </p:grpSpPr>
              <p:sp>
                <p:nvSpPr>
                  <p:cNvPr id="5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720724" y="3023484"/>
                    <a:ext cx="1828800" cy="182960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808080">
                        <a:alpha val="39998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defTabSz="914377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en-US" altLang="es-ES_tradnl" sz="2400" kern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377" name="Rectangle 2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20724" y="3023566"/>
                    <a:ext cx="1828800" cy="45719"/>
                  </a:xfrm>
                  <a:prstGeom prst="rect">
                    <a:avLst/>
                  </a:prstGeom>
                  <a:solidFill>
                    <a:srgbClr val="64B4E6"/>
                  </a:solidFill>
                  <a:ln w="38100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defTabSz="914377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</a:pPr>
                    <a:endParaRPr lang="en-US" altLang="en-US" sz="2400" kern="1200">
                      <a:latin typeface="Arial" pitchFamily="34" charset="0"/>
                      <a:ea typeface="Arial Unicode MS" pitchFamily="34" charset="-128"/>
                    </a:endParaRPr>
                  </a:p>
                </p:txBody>
              </p:sp>
            </p:grpSp>
            <p:sp>
              <p:nvSpPr>
                <p:cNvPr id="17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989012" y="3361003"/>
                  <a:ext cx="1292225" cy="12927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0" tIns="0" rIns="0" bIns="0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indent="0" algn="ctr" defTabSz="914377">
                    <a:buNone/>
                    <a:defRPr/>
                  </a:pPr>
                  <a:r>
                    <a:rPr lang="en-US" altLang="en-US" sz="1200" dirty="0">
                      <a:solidFill>
                        <a:srgbClr val="006491"/>
                      </a:solidFill>
                      <a:latin typeface="Myriad Pro" charset="0"/>
                      <a:ea typeface="Myriad Pro" charset="0"/>
                      <a:cs typeface="Myriad Pro" charset="0"/>
                    </a:rPr>
                    <a:t>Enhance the role of our Scaleup Advisors</a:t>
                  </a:r>
                </a:p>
              </p:txBody>
            </p:sp>
          </p:grpSp>
        </p:grpSp>
      </p:grpSp>
      <p:grpSp>
        <p:nvGrpSpPr>
          <p:cNvPr id="14341" name="Group 3"/>
          <p:cNvGrpSpPr>
            <a:grpSpLocks/>
          </p:cNvGrpSpPr>
          <p:nvPr/>
        </p:nvGrpSpPr>
        <p:grpSpPr bwMode="auto">
          <a:xfrm>
            <a:off x="4202113" y="3011490"/>
            <a:ext cx="1828800" cy="2173287"/>
            <a:chOff x="2678113" y="3011488"/>
            <a:chExt cx="1828800" cy="2173287"/>
          </a:xfrm>
        </p:grpSpPr>
        <p:sp>
          <p:nvSpPr>
            <p:cNvPr id="44" name="Rounded Rectangle 43"/>
            <p:cNvSpPr>
              <a:spLocks noChangeArrowheads="1"/>
            </p:cNvSpPr>
            <p:nvPr/>
          </p:nvSpPr>
          <p:spPr bwMode="auto">
            <a:xfrm>
              <a:off x="3365500" y="3011488"/>
              <a:ext cx="454025" cy="488950"/>
            </a:xfrm>
            <a:prstGeom prst="roundRect">
              <a:avLst>
                <a:gd name="adj" fmla="val 16667"/>
              </a:avLst>
            </a:prstGeom>
            <a:solidFill>
              <a:srgbClr val="00649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s-ES_tradnl" sz="2400" kern="1200">
                <a:solidFill>
                  <a:srgbClr val="000000"/>
                </a:solidFill>
              </a:endParaRPr>
            </a:p>
          </p:txBody>
        </p:sp>
        <p:grpSp>
          <p:nvGrpSpPr>
            <p:cNvPr id="14363" name="Group 14"/>
            <p:cNvGrpSpPr>
              <a:grpSpLocks/>
            </p:cNvGrpSpPr>
            <p:nvPr/>
          </p:nvGrpSpPr>
          <p:grpSpPr bwMode="auto">
            <a:xfrm>
              <a:off x="2678113" y="3017960"/>
              <a:ext cx="1828800" cy="2166815"/>
              <a:chOff x="2677583" y="2845125"/>
              <a:chExt cx="1828800" cy="2167767"/>
            </a:xfrm>
          </p:grpSpPr>
          <p:grpSp>
            <p:nvGrpSpPr>
              <p:cNvPr id="14364" name="Group 7"/>
              <p:cNvGrpSpPr>
                <a:grpSpLocks/>
              </p:cNvGrpSpPr>
              <p:nvPr/>
            </p:nvGrpSpPr>
            <p:grpSpPr bwMode="auto">
              <a:xfrm>
                <a:off x="2677583" y="3183371"/>
                <a:ext cx="1828800" cy="1829521"/>
                <a:chOff x="2677583" y="3068960"/>
                <a:chExt cx="1828800" cy="1829521"/>
              </a:xfrm>
            </p:grpSpPr>
            <p:grpSp>
              <p:nvGrpSpPr>
                <p:cNvPr id="14366" name="Group 32"/>
                <p:cNvGrpSpPr>
                  <a:grpSpLocks/>
                </p:cNvGrpSpPr>
                <p:nvPr/>
              </p:nvGrpSpPr>
              <p:grpSpPr bwMode="auto">
                <a:xfrm>
                  <a:off x="2677583" y="3068960"/>
                  <a:ext cx="1828800" cy="1829521"/>
                  <a:chOff x="720724" y="3023566"/>
                  <a:chExt cx="1828800" cy="1829521"/>
                </a:xfrm>
              </p:grpSpPr>
              <p:sp>
                <p:nvSpPr>
                  <p:cNvPr id="3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720724" y="3023484"/>
                    <a:ext cx="1828800" cy="182960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808080">
                        <a:alpha val="39998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defTabSz="914377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en-US" altLang="es-ES_tradnl" sz="2400" kern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369" name="Rectangle 2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20724" y="3023566"/>
                    <a:ext cx="1828800" cy="45720"/>
                  </a:xfrm>
                  <a:prstGeom prst="rect">
                    <a:avLst/>
                  </a:prstGeom>
                  <a:solidFill>
                    <a:srgbClr val="006491"/>
                  </a:solidFill>
                  <a:ln w="38100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defTabSz="914377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</a:pPr>
                    <a:endParaRPr lang="en-US" altLang="en-US" sz="2400" kern="1200">
                      <a:latin typeface="Arial" pitchFamily="34" charset="0"/>
                      <a:ea typeface="Arial Unicode MS" pitchFamily="34" charset="-128"/>
                    </a:endParaRPr>
                  </a:p>
                </p:txBody>
              </p:sp>
            </p:grpSp>
            <p:sp>
              <p:nvSpPr>
                <p:cNvPr id="14367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2864908" y="3361106"/>
                  <a:ext cx="1454150" cy="12927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491"/>
                    </a:buClr>
                  </a:pPr>
                  <a:r>
                    <a:rPr lang="en-US" altLang="en-US" sz="1200" kern="1200" dirty="0">
                      <a:solidFill>
                        <a:srgbClr val="006491"/>
                      </a:solidFill>
                      <a:latin typeface="Myriad Pro" pitchFamily="34" charset="0"/>
                      <a:ea typeface="Arial Unicode MS" pitchFamily="34" charset="-128"/>
                    </a:rPr>
                    <a:t>Address the needs of high growth potential SMEs</a:t>
                  </a:r>
                </a:p>
              </p:txBody>
            </p:sp>
          </p:grpSp>
          <p:sp>
            <p:nvSpPr>
              <p:cNvPr id="14365" name="Rectangle 54"/>
              <p:cNvSpPr>
                <a:spLocks noChangeArrowheads="1"/>
              </p:cNvSpPr>
              <p:nvPr/>
            </p:nvSpPr>
            <p:spPr bwMode="auto">
              <a:xfrm>
                <a:off x="3397271" y="2845125"/>
                <a:ext cx="389424" cy="431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2000" b="1" kern="1200">
                    <a:solidFill>
                      <a:srgbClr val="FFFFFF"/>
                    </a:solidFill>
                    <a:latin typeface="Arial" pitchFamily="34" charset="0"/>
                    <a:ea typeface="Arial Unicode MS" pitchFamily="34" charset="-128"/>
                  </a:rPr>
                  <a:t>2</a:t>
                </a:r>
                <a:endParaRPr lang="en-US" altLang="en-US" sz="1800" b="1" kern="1200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</a:endParaRPr>
              </a:p>
            </p:txBody>
          </p:sp>
        </p:grpSp>
      </p:grpSp>
      <p:grpSp>
        <p:nvGrpSpPr>
          <p:cNvPr id="14342" name="Group 5"/>
          <p:cNvGrpSpPr>
            <a:grpSpLocks/>
          </p:cNvGrpSpPr>
          <p:nvPr/>
        </p:nvGrpSpPr>
        <p:grpSpPr bwMode="auto">
          <a:xfrm>
            <a:off x="6157913" y="3011490"/>
            <a:ext cx="1828800" cy="2173287"/>
            <a:chOff x="4633913" y="3011488"/>
            <a:chExt cx="1828800" cy="2173287"/>
          </a:xfrm>
        </p:grpSpPr>
        <p:sp>
          <p:nvSpPr>
            <p:cNvPr id="45" name="Rounded Rectangle 44"/>
            <p:cNvSpPr>
              <a:spLocks noChangeArrowheads="1"/>
            </p:cNvSpPr>
            <p:nvPr/>
          </p:nvSpPr>
          <p:spPr bwMode="auto">
            <a:xfrm>
              <a:off x="5327650" y="3011488"/>
              <a:ext cx="452438" cy="488950"/>
            </a:xfrm>
            <a:prstGeom prst="roundRect">
              <a:avLst>
                <a:gd name="adj" fmla="val 16667"/>
              </a:avLst>
            </a:prstGeom>
            <a:solidFill>
              <a:srgbClr val="64B4E6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s-ES_tradnl" sz="2400" kern="1200">
                <a:solidFill>
                  <a:srgbClr val="000000"/>
                </a:solidFill>
              </a:endParaRPr>
            </a:p>
          </p:txBody>
        </p:sp>
        <p:grpSp>
          <p:nvGrpSpPr>
            <p:cNvPr id="14355" name="Group 15"/>
            <p:cNvGrpSpPr>
              <a:grpSpLocks/>
            </p:cNvGrpSpPr>
            <p:nvPr/>
          </p:nvGrpSpPr>
          <p:grpSpPr bwMode="auto">
            <a:xfrm>
              <a:off x="4633913" y="3017960"/>
              <a:ext cx="1828800" cy="2166815"/>
              <a:chOff x="4634442" y="2845125"/>
              <a:chExt cx="1828800" cy="2167767"/>
            </a:xfrm>
          </p:grpSpPr>
          <p:grpSp>
            <p:nvGrpSpPr>
              <p:cNvPr id="14356" name="Group 8"/>
              <p:cNvGrpSpPr>
                <a:grpSpLocks/>
              </p:cNvGrpSpPr>
              <p:nvPr/>
            </p:nvGrpSpPr>
            <p:grpSpPr bwMode="auto">
              <a:xfrm>
                <a:off x="4634442" y="3183371"/>
                <a:ext cx="1828800" cy="1829521"/>
                <a:chOff x="4634442" y="3068960"/>
                <a:chExt cx="1828800" cy="1829521"/>
              </a:xfrm>
            </p:grpSpPr>
            <p:grpSp>
              <p:nvGrpSpPr>
                <p:cNvPr id="14358" name="Group 37"/>
                <p:cNvGrpSpPr>
                  <a:grpSpLocks/>
                </p:cNvGrpSpPr>
                <p:nvPr/>
              </p:nvGrpSpPr>
              <p:grpSpPr bwMode="auto">
                <a:xfrm>
                  <a:off x="4634442" y="3068960"/>
                  <a:ext cx="1828800" cy="1829521"/>
                  <a:chOff x="720724" y="3023566"/>
                  <a:chExt cx="1828800" cy="1829521"/>
                </a:xfrm>
              </p:grpSpPr>
              <p:sp>
                <p:nvSpPr>
                  <p:cNvPr id="39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720724" y="3023484"/>
                    <a:ext cx="1828800" cy="182960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808080">
                        <a:alpha val="39998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defTabSz="914377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en-US" altLang="es-ES_tradnl" sz="2400" kern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361" name="Rectangle 2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20724" y="3023566"/>
                    <a:ext cx="1828800" cy="45720"/>
                  </a:xfrm>
                  <a:prstGeom prst="rect">
                    <a:avLst/>
                  </a:prstGeom>
                  <a:solidFill>
                    <a:srgbClr val="64B4E6"/>
                  </a:solidFill>
                  <a:ln w="38100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defTabSz="914377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</a:pPr>
                    <a:endParaRPr lang="en-US" altLang="en-US" sz="2400" kern="1200">
                      <a:latin typeface="Arial" pitchFamily="34" charset="0"/>
                      <a:ea typeface="Arial Unicode MS" pitchFamily="34" charset="-128"/>
                    </a:endParaRPr>
                  </a:p>
                </p:txBody>
              </p:sp>
            </p:grpSp>
            <p:sp>
              <p:nvSpPr>
                <p:cNvPr id="14359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4817004" y="3337567"/>
                  <a:ext cx="1463675" cy="1292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491"/>
                    </a:buClr>
                  </a:pPr>
                  <a:r>
                    <a:rPr lang="en-US" altLang="en-US" sz="1200" kern="1200" dirty="0">
                      <a:solidFill>
                        <a:srgbClr val="006491"/>
                      </a:solidFill>
                      <a:latin typeface="Myriad Pro" pitchFamily="34" charset="0"/>
                      <a:ea typeface="Arial Unicode MS" pitchFamily="34" charset="-128"/>
                    </a:rPr>
                    <a:t>Develop services and activities with higher standards of services</a:t>
                  </a:r>
                </a:p>
              </p:txBody>
            </p:sp>
          </p:grpSp>
          <p:sp>
            <p:nvSpPr>
              <p:cNvPr id="14357" name="Rectangle 55"/>
              <p:cNvSpPr>
                <a:spLocks noChangeArrowheads="1"/>
              </p:cNvSpPr>
              <p:nvPr/>
            </p:nvSpPr>
            <p:spPr bwMode="auto">
              <a:xfrm>
                <a:off x="5354130" y="2845125"/>
                <a:ext cx="389424" cy="431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2000" b="1" kern="1200">
                    <a:solidFill>
                      <a:srgbClr val="FFFFFF"/>
                    </a:solidFill>
                    <a:latin typeface="Arial" pitchFamily="34" charset="0"/>
                    <a:ea typeface="Arial Unicode MS" pitchFamily="34" charset="-128"/>
                  </a:rPr>
                  <a:t>3</a:t>
                </a:r>
                <a:endParaRPr lang="en-US" altLang="en-US" sz="1800" b="1" kern="1200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</a:endParaRPr>
              </a:p>
            </p:txBody>
          </p:sp>
        </p:grpSp>
      </p:grpSp>
      <p:grpSp>
        <p:nvGrpSpPr>
          <p:cNvPr id="14343" name="Group 6"/>
          <p:cNvGrpSpPr>
            <a:grpSpLocks/>
          </p:cNvGrpSpPr>
          <p:nvPr/>
        </p:nvGrpSpPr>
        <p:grpSpPr bwMode="auto">
          <a:xfrm>
            <a:off x="8115300" y="3011490"/>
            <a:ext cx="1828800" cy="2173287"/>
            <a:chOff x="6591300" y="3011488"/>
            <a:chExt cx="1828800" cy="2173287"/>
          </a:xfrm>
        </p:grpSpPr>
        <p:sp>
          <p:nvSpPr>
            <p:cNvPr id="47" name="Rounded Rectangle 46"/>
            <p:cNvSpPr>
              <a:spLocks noChangeArrowheads="1"/>
            </p:cNvSpPr>
            <p:nvPr/>
          </p:nvSpPr>
          <p:spPr bwMode="auto">
            <a:xfrm>
              <a:off x="7278688" y="3011488"/>
              <a:ext cx="454025" cy="488950"/>
            </a:xfrm>
            <a:prstGeom prst="roundRect">
              <a:avLst>
                <a:gd name="adj" fmla="val 16667"/>
              </a:avLst>
            </a:prstGeom>
            <a:solidFill>
              <a:srgbClr val="00649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s-ES_tradnl" sz="2400" kern="1200">
                <a:solidFill>
                  <a:srgbClr val="000000"/>
                </a:solidFill>
              </a:endParaRPr>
            </a:p>
          </p:txBody>
        </p:sp>
        <p:grpSp>
          <p:nvGrpSpPr>
            <p:cNvPr id="14347" name="Group 18"/>
            <p:cNvGrpSpPr>
              <a:grpSpLocks/>
            </p:cNvGrpSpPr>
            <p:nvPr/>
          </p:nvGrpSpPr>
          <p:grpSpPr bwMode="auto">
            <a:xfrm>
              <a:off x="6591300" y="3017960"/>
              <a:ext cx="1828800" cy="2166815"/>
              <a:chOff x="6591300" y="2845125"/>
              <a:chExt cx="1828800" cy="2167767"/>
            </a:xfrm>
          </p:grpSpPr>
          <p:grpSp>
            <p:nvGrpSpPr>
              <p:cNvPr id="14348" name="Group 9"/>
              <p:cNvGrpSpPr>
                <a:grpSpLocks/>
              </p:cNvGrpSpPr>
              <p:nvPr/>
            </p:nvGrpSpPr>
            <p:grpSpPr bwMode="auto">
              <a:xfrm>
                <a:off x="6591300" y="3183371"/>
                <a:ext cx="1828800" cy="1829521"/>
                <a:chOff x="6591300" y="3068960"/>
                <a:chExt cx="1828800" cy="1829521"/>
              </a:xfrm>
            </p:grpSpPr>
            <p:grpSp>
              <p:nvGrpSpPr>
                <p:cNvPr id="14350" name="Group 41"/>
                <p:cNvGrpSpPr>
                  <a:grpSpLocks/>
                </p:cNvGrpSpPr>
                <p:nvPr/>
              </p:nvGrpSpPr>
              <p:grpSpPr bwMode="auto">
                <a:xfrm>
                  <a:off x="6591300" y="3068960"/>
                  <a:ext cx="1828800" cy="1829521"/>
                  <a:chOff x="720724" y="3023566"/>
                  <a:chExt cx="1828800" cy="1829521"/>
                </a:xfrm>
              </p:grpSpPr>
              <p:sp>
                <p:nvSpPr>
                  <p:cNvPr id="43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720724" y="3023484"/>
                    <a:ext cx="1828800" cy="182960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srgbClr val="808080">
                        <a:alpha val="39998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defTabSz="914377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en-US" altLang="es-ES_tradnl" sz="2400" kern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353" name="Rectangle 2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20724" y="3023566"/>
                    <a:ext cx="1828800" cy="45720"/>
                  </a:xfrm>
                  <a:prstGeom prst="rect">
                    <a:avLst/>
                  </a:prstGeom>
                  <a:solidFill>
                    <a:srgbClr val="006491"/>
                  </a:solidFill>
                  <a:ln w="38100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867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defTabSz="914377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</a:pPr>
                    <a:endParaRPr lang="en-US" altLang="en-US" sz="2400" kern="1200">
                      <a:latin typeface="Arial" pitchFamily="34" charset="0"/>
                      <a:ea typeface="Arial Unicode MS" pitchFamily="34" charset="-128"/>
                    </a:endParaRPr>
                  </a:p>
                </p:txBody>
              </p:sp>
            </p:grpSp>
            <p:sp>
              <p:nvSpPr>
                <p:cNvPr id="14351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6942136" y="3343422"/>
                  <a:ext cx="1212851" cy="5717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491"/>
                    </a:buClr>
                  </a:pPr>
                  <a:r>
                    <a:rPr lang="fr-BE" altLang="en-US" sz="1200" kern="1200" dirty="0">
                      <a:solidFill>
                        <a:srgbClr val="006491"/>
                      </a:solidFill>
                      <a:latin typeface="Myriad Pro" pitchFamily="34" charset="0"/>
                      <a:ea typeface="Arial Unicode MS" pitchFamily="34" charset="-128"/>
                    </a:rPr>
                    <a:t> </a:t>
                  </a:r>
                  <a:endParaRPr lang="en-US" altLang="en-US" sz="1200" b="1" kern="1200" dirty="0">
                    <a:solidFill>
                      <a:srgbClr val="64B4E6"/>
                    </a:solidFill>
                    <a:latin typeface="Myriad Pro" pitchFamily="34" charset="0"/>
                    <a:ea typeface="Arial Unicode MS" pitchFamily="34" charset="-128"/>
                  </a:endParaRPr>
                </a:p>
              </p:txBody>
            </p:sp>
          </p:grpSp>
          <p:sp>
            <p:nvSpPr>
              <p:cNvPr id="14349" name="Rectangle 56"/>
              <p:cNvSpPr>
                <a:spLocks noChangeArrowheads="1"/>
              </p:cNvSpPr>
              <p:nvPr/>
            </p:nvSpPr>
            <p:spPr bwMode="auto">
              <a:xfrm>
                <a:off x="7310988" y="2845125"/>
                <a:ext cx="389424" cy="431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2000" b="1" kern="1200">
                    <a:solidFill>
                      <a:srgbClr val="FFFFFF"/>
                    </a:solidFill>
                    <a:latin typeface="Arial" pitchFamily="34" charset="0"/>
                    <a:ea typeface="Arial Unicode MS" pitchFamily="34" charset="-128"/>
                  </a:rPr>
                  <a:t>4</a:t>
                </a:r>
                <a:endParaRPr lang="en-US" altLang="en-US" sz="1800" b="1" kern="1200">
                  <a:solidFill>
                    <a:srgbClr val="FFFFFF"/>
                  </a:solidFill>
                  <a:latin typeface="Arial" pitchFamily="34" charset="0"/>
                  <a:ea typeface="Arial Unicode MS" pitchFamily="34" charset="-128"/>
                </a:endParaRPr>
              </a:p>
            </p:txBody>
          </p:sp>
        </p:grp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6F1F74D9-553E-F5D1-1D45-3E367135E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863" y="3630569"/>
            <a:ext cx="1463675" cy="129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</a:pPr>
            <a:r>
              <a:rPr lang="en-US" altLang="en-US" sz="1200" kern="1200" dirty="0">
                <a:solidFill>
                  <a:srgbClr val="006491"/>
                </a:solidFill>
                <a:latin typeface="Myriad Pro" pitchFamily="34" charset="0"/>
                <a:ea typeface="Arial Unicode MS" pitchFamily="34" charset="-128"/>
              </a:rPr>
              <a:t>Improve the EEN brand across the startup and scaleups ecosystems</a:t>
            </a:r>
          </a:p>
        </p:txBody>
      </p:sp>
    </p:spTree>
    <p:extLst>
      <p:ext uri="{BB962C8B-B14F-4D97-AF65-F5344CB8AC3E}">
        <p14:creationId xmlns:p14="http://schemas.microsoft.com/office/powerpoint/2010/main" val="305210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8736A31-032C-AB45-9B3E-E87B12401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48" y="1231369"/>
            <a:ext cx="7772400" cy="5524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</a:pPr>
            <a:r>
              <a:rPr lang="fr-FR" altLang="en-US" sz="2489" b="0" dirty="0">
                <a:latin typeface="Blogger Sans"/>
              </a:rPr>
              <a:t>Structure and </a:t>
            </a:r>
            <a:r>
              <a:rPr lang="fr-FR" altLang="en-US" sz="2489" b="0" dirty="0" err="1">
                <a:latin typeface="Blogger Sans"/>
              </a:rPr>
              <a:t>evolution</a:t>
            </a:r>
            <a:endParaRPr lang="fr-FR" altLang="en-US" sz="2489" b="0" dirty="0">
              <a:solidFill>
                <a:srgbClr val="64B4E6"/>
              </a:solidFill>
              <a:latin typeface="Blogger Sans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66E8B9D-EDEF-FF1D-C2C8-709C3885A9CF}"/>
              </a:ext>
            </a:extLst>
          </p:cNvPr>
          <p:cNvGraphicFramePr/>
          <p:nvPr/>
        </p:nvGraphicFramePr>
        <p:xfrm>
          <a:off x="6067260" y="1445808"/>
          <a:ext cx="5009776" cy="4388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38E1916-1E45-6EB8-D7C7-2BC180C81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3394" y="2075007"/>
            <a:ext cx="5472627" cy="3551623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9FF1AFFB-4D67-632B-76EC-0BEE09989F75}"/>
              </a:ext>
            </a:extLst>
          </p:cNvPr>
          <p:cNvGrpSpPr/>
          <p:nvPr/>
        </p:nvGrpSpPr>
        <p:grpSpPr>
          <a:xfrm>
            <a:off x="7752462" y="2284574"/>
            <a:ext cx="1066805" cy="839039"/>
            <a:chOff x="586977" y="295317"/>
            <a:chExt cx="909243" cy="938522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B332853D-F163-0667-3265-A70EAD7105C8}"/>
                </a:ext>
              </a:extLst>
            </p:cNvPr>
            <p:cNvSpPr/>
            <p:nvPr/>
          </p:nvSpPr>
          <p:spPr>
            <a:xfrm>
              <a:off x="586977" y="295317"/>
              <a:ext cx="909243" cy="93852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1AA0C96D-E7DE-4C9F-4491-69272FAE7CB5}"/>
                </a:ext>
              </a:extLst>
            </p:cNvPr>
            <p:cNvSpPr txBox="1"/>
            <p:nvPr/>
          </p:nvSpPr>
          <p:spPr>
            <a:xfrm>
              <a:off x="631363" y="339703"/>
              <a:ext cx="767842" cy="849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 err="1"/>
                <a:t>Vice-chair</a:t>
              </a:r>
              <a:endParaRPr lang="es-ES" sz="1600" kern="1200" dirty="0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21DAD546-1AC9-283C-DF58-9E61B4EB2D33}"/>
              </a:ext>
            </a:extLst>
          </p:cNvPr>
          <p:cNvGrpSpPr/>
          <p:nvPr/>
        </p:nvGrpSpPr>
        <p:grpSpPr>
          <a:xfrm>
            <a:off x="6717553" y="2243400"/>
            <a:ext cx="986739" cy="870619"/>
            <a:chOff x="586977" y="295317"/>
            <a:chExt cx="909243" cy="938522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2E041D69-8B30-D597-EBD2-2C94B9EE1C6D}"/>
                </a:ext>
              </a:extLst>
            </p:cNvPr>
            <p:cNvSpPr/>
            <p:nvPr/>
          </p:nvSpPr>
          <p:spPr>
            <a:xfrm>
              <a:off x="586977" y="295317"/>
              <a:ext cx="909243" cy="93852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id="{1E80AB1C-9761-0FE5-5227-7A3ED4958FE4}"/>
                </a:ext>
              </a:extLst>
            </p:cNvPr>
            <p:cNvSpPr txBox="1"/>
            <p:nvPr/>
          </p:nvSpPr>
          <p:spPr>
            <a:xfrm>
              <a:off x="631363" y="339703"/>
              <a:ext cx="820471" cy="849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 err="1"/>
                <a:t>Vice-chair</a:t>
              </a:r>
              <a:endParaRPr lang="es-ES" sz="1600" kern="1200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CC1C9BC-6663-A7C6-FA23-9E49B9C09F28}"/>
              </a:ext>
            </a:extLst>
          </p:cNvPr>
          <p:cNvGrpSpPr/>
          <p:nvPr/>
        </p:nvGrpSpPr>
        <p:grpSpPr>
          <a:xfrm>
            <a:off x="5726243" y="3630052"/>
            <a:ext cx="751915" cy="611200"/>
            <a:chOff x="631057" y="153645"/>
            <a:chExt cx="851685" cy="693496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018AF033-E5DE-7FDD-FCCE-A6B1AD64FBFD}"/>
                </a:ext>
              </a:extLst>
            </p:cNvPr>
            <p:cNvSpPr/>
            <p:nvPr/>
          </p:nvSpPr>
          <p:spPr>
            <a:xfrm>
              <a:off x="631057" y="185920"/>
              <a:ext cx="851685" cy="6612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: esquinas redondeadas 4">
              <a:extLst>
                <a:ext uri="{FF2B5EF4-FFF2-40B4-BE49-F238E27FC236}">
                  <a16:creationId xmlns:a16="http://schemas.microsoft.com/office/drawing/2014/main" id="{3027458D-889B-F173-7B67-2B3B33D8B6E9}"/>
                </a:ext>
              </a:extLst>
            </p:cNvPr>
            <p:cNvSpPr txBox="1"/>
            <p:nvPr/>
          </p:nvSpPr>
          <p:spPr>
            <a:xfrm>
              <a:off x="823220" y="153645"/>
              <a:ext cx="627245" cy="6612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333" kern="1200" dirty="0"/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333" kern="1200" dirty="0"/>
                <a:t>WG1</a:t>
              </a:r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 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468D3BF-722A-DB1E-248D-8219790E53F3}"/>
              </a:ext>
            </a:extLst>
          </p:cNvPr>
          <p:cNvGrpSpPr/>
          <p:nvPr/>
        </p:nvGrpSpPr>
        <p:grpSpPr>
          <a:xfrm>
            <a:off x="6429377" y="3644276"/>
            <a:ext cx="761913" cy="596977"/>
            <a:chOff x="631057" y="185920"/>
            <a:chExt cx="940219" cy="661221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BCEB4845-FBBB-45ED-67AA-3EE6C330B6E8}"/>
                </a:ext>
              </a:extLst>
            </p:cNvPr>
            <p:cNvSpPr/>
            <p:nvPr/>
          </p:nvSpPr>
          <p:spPr>
            <a:xfrm>
              <a:off x="631057" y="185920"/>
              <a:ext cx="851685" cy="6612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: esquinas redondeadas 4">
              <a:extLst>
                <a:ext uri="{FF2B5EF4-FFF2-40B4-BE49-F238E27FC236}">
                  <a16:creationId xmlns:a16="http://schemas.microsoft.com/office/drawing/2014/main" id="{D17AA0A4-B423-507D-4FD5-F752DD20DD44}"/>
                </a:ext>
              </a:extLst>
            </p:cNvPr>
            <p:cNvSpPr txBox="1"/>
            <p:nvPr/>
          </p:nvSpPr>
          <p:spPr>
            <a:xfrm>
              <a:off x="784147" y="200194"/>
              <a:ext cx="787129" cy="5966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333" kern="1200" dirty="0"/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333" kern="1200" dirty="0"/>
                <a:t>WG2</a:t>
              </a:r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 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D47AD35-CC12-543C-4E5B-44A4C413B007}"/>
              </a:ext>
            </a:extLst>
          </p:cNvPr>
          <p:cNvGrpSpPr/>
          <p:nvPr/>
        </p:nvGrpSpPr>
        <p:grpSpPr>
          <a:xfrm>
            <a:off x="7110443" y="3658276"/>
            <a:ext cx="805459" cy="582977"/>
            <a:chOff x="631057" y="185667"/>
            <a:chExt cx="912333" cy="661474"/>
          </a:xfrm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A80B0D9A-8482-6DAB-83AC-A66C05CA7D32}"/>
                </a:ext>
              </a:extLst>
            </p:cNvPr>
            <p:cNvSpPr/>
            <p:nvPr/>
          </p:nvSpPr>
          <p:spPr>
            <a:xfrm>
              <a:off x="631057" y="185920"/>
              <a:ext cx="851685" cy="6612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ángulo: esquinas redondeadas 4">
              <a:extLst>
                <a:ext uri="{FF2B5EF4-FFF2-40B4-BE49-F238E27FC236}">
                  <a16:creationId xmlns:a16="http://schemas.microsoft.com/office/drawing/2014/main" id="{9E1A4B8B-BC61-DEE6-D773-0D9F1172FA99}"/>
                </a:ext>
              </a:extLst>
            </p:cNvPr>
            <p:cNvSpPr txBox="1"/>
            <p:nvPr/>
          </p:nvSpPr>
          <p:spPr>
            <a:xfrm>
              <a:off x="756261" y="185667"/>
              <a:ext cx="787129" cy="5966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333" kern="1200" dirty="0"/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333" kern="1200" dirty="0"/>
                <a:t>WG3</a:t>
              </a:r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 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3AB8F0E-06A8-A370-1DE0-38EE140B81E4}"/>
              </a:ext>
            </a:extLst>
          </p:cNvPr>
          <p:cNvGrpSpPr/>
          <p:nvPr/>
        </p:nvGrpSpPr>
        <p:grpSpPr>
          <a:xfrm>
            <a:off x="7906989" y="3651385"/>
            <a:ext cx="751915" cy="582755"/>
            <a:chOff x="631057" y="185920"/>
            <a:chExt cx="851685" cy="661221"/>
          </a:xfrm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4021CB8D-3CDC-E696-D573-DE119000223F}"/>
                </a:ext>
              </a:extLst>
            </p:cNvPr>
            <p:cNvSpPr/>
            <p:nvPr/>
          </p:nvSpPr>
          <p:spPr>
            <a:xfrm>
              <a:off x="631057" y="185920"/>
              <a:ext cx="851685" cy="6612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ángulo: esquinas redondeadas 4">
              <a:extLst>
                <a:ext uri="{FF2B5EF4-FFF2-40B4-BE49-F238E27FC236}">
                  <a16:creationId xmlns:a16="http://schemas.microsoft.com/office/drawing/2014/main" id="{810D4BAB-7977-4498-F12D-7E98DA01CDBA}"/>
                </a:ext>
              </a:extLst>
            </p:cNvPr>
            <p:cNvSpPr txBox="1"/>
            <p:nvPr/>
          </p:nvSpPr>
          <p:spPr>
            <a:xfrm>
              <a:off x="675259" y="197064"/>
              <a:ext cx="787129" cy="5966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333" kern="1200" dirty="0"/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333" kern="1200" dirty="0"/>
                <a:t>WG4</a:t>
              </a:r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 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3BA8D252-EFC1-1343-548D-F38056A707A2}"/>
              </a:ext>
            </a:extLst>
          </p:cNvPr>
          <p:cNvGrpSpPr/>
          <p:nvPr/>
        </p:nvGrpSpPr>
        <p:grpSpPr>
          <a:xfrm>
            <a:off x="8648304" y="3661257"/>
            <a:ext cx="751915" cy="582755"/>
            <a:chOff x="631057" y="185920"/>
            <a:chExt cx="851685" cy="661221"/>
          </a:xfrm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3E980C60-6473-FE5F-7ADD-D655D67CEDAB}"/>
                </a:ext>
              </a:extLst>
            </p:cNvPr>
            <p:cNvSpPr/>
            <p:nvPr/>
          </p:nvSpPr>
          <p:spPr>
            <a:xfrm>
              <a:off x="631057" y="185920"/>
              <a:ext cx="851685" cy="6612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ángulo: esquinas redondeadas 4">
              <a:extLst>
                <a:ext uri="{FF2B5EF4-FFF2-40B4-BE49-F238E27FC236}">
                  <a16:creationId xmlns:a16="http://schemas.microsoft.com/office/drawing/2014/main" id="{B72D99DC-4353-CC2B-552B-AD4BF4AF82EA}"/>
                </a:ext>
              </a:extLst>
            </p:cNvPr>
            <p:cNvSpPr txBox="1"/>
            <p:nvPr/>
          </p:nvSpPr>
          <p:spPr>
            <a:xfrm>
              <a:off x="675259" y="197064"/>
              <a:ext cx="787129" cy="5966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333" kern="1200" dirty="0"/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333" kern="1200" dirty="0"/>
                <a:t>WG5</a:t>
              </a:r>
            </a:p>
            <a:p>
              <a:pPr marL="0" lvl="0" indent="0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45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D1FD66-F0FA-2B6B-ADF7-1A9B5718A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617" y="1707868"/>
            <a:ext cx="7772400" cy="377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</a:pPr>
            <a:r>
              <a:rPr lang="fr-FR" altLang="en-US" sz="2489" b="0" dirty="0" err="1">
                <a:solidFill>
                  <a:srgbClr val="0070C0"/>
                </a:solidFill>
                <a:latin typeface="Blogger Sans"/>
              </a:rPr>
              <a:t>Domains</a:t>
            </a:r>
            <a:endParaRPr lang="fr-FR" altLang="en-US" sz="2489" b="0" dirty="0">
              <a:solidFill>
                <a:srgbClr val="0070C0"/>
              </a:solidFill>
              <a:latin typeface="Blogger Sans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B2C7EDCD-00C6-E511-B690-B96A66A3233E}"/>
              </a:ext>
            </a:extLst>
          </p:cNvPr>
          <p:cNvGraphicFramePr/>
          <p:nvPr/>
        </p:nvGraphicFramePr>
        <p:xfrm>
          <a:off x="776673" y="2492585"/>
          <a:ext cx="6655931" cy="3178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C13DD03E-83FE-AEB6-A909-7FB43B166FC6}"/>
              </a:ext>
            </a:extLst>
          </p:cNvPr>
          <p:cNvGraphicFramePr/>
          <p:nvPr/>
        </p:nvGraphicFramePr>
        <p:xfrm>
          <a:off x="7757727" y="2492585"/>
          <a:ext cx="4197712" cy="3178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7189263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EEN Colours">
      <a:dk1>
        <a:srgbClr val="00587C"/>
      </a:dk1>
      <a:lt1>
        <a:sysClr val="window" lastClr="FFFFFF"/>
      </a:lt1>
      <a:dk2>
        <a:srgbClr val="00587C"/>
      </a:dk2>
      <a:lt2>
        <a:srgbClr val="E7E6E6"/>
      </a:lt2>
      <a:accent1>
        <a:srgbClr val="00587C"/>
      </a:accent1>
      <a:accent2>
        <a:srgbClr val="006BA6"/>
      </a:accent2>
      <a:accent3>
        <a:srgbClr val="64B4E6"/>
      </a:accent3>
      <a:accent4>
        <a:srgbClr val="FFC000"/>
      </a:accent4>
      <a:accent5>
        <a:srgbClr val="00587C"/>
      </a:accent5>
      <a:accent6>
        <a:srgbClr val="006BA6"/>
      </a:accent6>
      <a:hlink>
        <a:srgbClr val="64B4E6"/>
      </a:hlink>
      <a:folHlink>
        <a:srgbClr val="FFC000"/>
      </a:folHlink>
    </a:clrScheme>
    <a:fontScheme name="EEN">
      <a:majorFont>
        <a:latin typeface="Blogger Sans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with background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in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ASME_Powerpoint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ASME_Powerpoint" id="{5EA34C03-7F97-384C-90AC-28D4F1D12847}" vid="{5790E42D-15F9-EA4D-80DA-10B6C0AE3DEA}"/>
    </a:ext>
  </a:extLst>
</a:theme>
</file>

<file path=ppt/theme/theme7.xml><?xml version="1.0" encoding="utf-8"?>
<a:theme xmlns:a="http://schemas.openxmlformats.org/drawingml/2006/main" name="1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ASME_Powerpoint" id="{5EA34C03-7F97-384C-90AC-28D4F1D12847}" vid="{AC2C1918-5133-574E-B0B3-859EC5CE1B74}"/>
    </a:ext>
  </a:extLst>
</a:theme>
</file>

<file path=ppt/theme/theme8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ASME_Powerpoint" id="{5EA34C03-7F97-384C-90AC-28D4F1D12847}" vid="{AC2C1918-5133-574E-B0B3-859EC5CE1B74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2316</Words>
  <Application>Microsoft Office PowerPoint</Application>
  <PresentationFormat>Panorámica</PresentationFormat>
  <Paragraphs>295</Paragraphs>
  <Slides>26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26</vt:i4>
      </vt:variant>
    </vt:vector>
  </HeadingPairs>
  <TitlesOfParts>
    <vt:vector size="49" baseType="lpstr">
      <vt:lpstr>Blogger Sans</vt:lpstr>
      <vt:lpstr>Myriad Pro Light</vt:lpstr>
      <vt:lpstr>Myriad Pro</vt:lpstr>
      <vt:lpstr>Calibri</vt:lpstr>
      <vt:lpstr>Trebuchet MS</vt:lpstr>
      <vt:lpstr>Times</vt:lpstr>
      <vt:lpstr>Barlow</vt:lpstr>
      <vt:lpstr>Tms Rmn</vt:lpstr>
      <vt:lpstr>Arial</vt:lpstr>
      <vt:lpstr>MyriadPro-Regular</vt:lpstr>
      <vt:lpstr>Verdana</vt:lpstr>
      <vt:lpstr>Wingdings</vt:lpstr>
      <vt:lpstr>Algerian</vt:lpstr>
      <vt:lpstr>Cover</vt:lpstr>
      <vt:lpstr>Sections</vt:lpstr>
      <vt:lpstr>Content</vt:lpstr>
      <vt:lpstr>Content with background image</vt:lpstr>
      <vt:lpstr>Final slide</vt:lpstr>
      <vt:lpstr>EASME_Powerpoint template</vt:lpstr>
      <vt:lpstr>1_Nouvelle présentation</vt:lpstr>
      <vt:lpstr>Nouvelle présentation</vt:lpstr>
      <vt:lpstr>2_Nouvelle présentation</vt:lpstr>
      <vt:lpstr>Nouvelle présentation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TG Mandate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Three experiments SME-Feedback</vt:lpstr>
      <vt:lpstr>Lean methodology</vt:lpstr>
      <vt:lpstr>Linkdln Sales Navigator</vt:lpstr>
      <vt:lpstr>Linkdln Sales Navigator</vt:lpstr>
      <vt:lpstr>Lean methodology</vt:lpstr>
      <vt:lpstr>Presentación de PowerPoint</vt:lpstr>
      <vt:lpstr>Presentación de PowerPoint</vt:lpstr>
      <vt:lpstr>Presentación de PowerPoint</vt:lpstr>
      <vt:lpstr>Results of the Survey</vt:lpstr>
      <vt:lpstr>Some interesting conclusions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PowerPoint Presentation</dc:title>
  <dc:creator>EISMEA Team</dc:creator>
  <cp:lastModifiedBy>María Benavides</cp:lastModifiedBy>
  <cp:revision>42</cp:revision>
  <dcterms:created xsi:type="dcterms:W3CDTF">2023-04-12T07:12:26Z</dcterms:created>
  <dcterms:modified xsi:type="dcterms:W3CDTF">2023-06-21T10:26:35Z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2023-05-25T08:10:55Z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e545143c-4e5e-418e-8e9d-16225d304c25</vt:lpwstr>
  </property>
  <property fmtid="{D5CDD505-2E9C-101B-9397-08002B2CF9AE}" pid="8" name="MSIP_Label_6bd9ddd1-4d20-43f6-abfa-fc3c07406f94_ContentBits">
    <vt:lpwstr>0</vt:lpwstr>
  </property>
</Properties>
</file>